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330" r:id="rId5"/>
    <p:sldId id="875" r:id="rId6"/>
    <p:sldId id="852" r:id="rId7"/>
    <p:sldId id="853" r:id="rId8"/>
    <p:sldId id="878" r:id="rId9"/>
    <p:sldId id="876" r:id="rId10"/>
    <p:sldId id="877" r:id="rId11"/>
    <p:sldId id="866" r:id="rId12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6505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8006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48735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5ºA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2465236" y="5174088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N2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418179" y="5190984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N1</a:t>
            </a:r>
          </a:p>
        </p:txBody>
      </p:sp>
      <p:sp>
        <p:nvSpPr>
          <p:cNvPr id="12" name="Retângulo 18">
            <a:extLst>
              <a:ext uri="{FF2B5EF4-FFF2-40B4-BE49-F238E27FC236}">
                <a16:creationId xmlns:a16="http://schemas.microsoft.com/office/drawing/2014/main" id="{C27C62D3-BC30-4130-BE26-16300B23B22B}"/>
              </a:ext>
            </a:extLst>
          </p:cNvPr>
          <p:cNvSpPr/>
          <p:nvPr/>
        </p:nvSpPr>
        <p:spPr>
          <a:xfrm>
            <a:off x="6191083" y="5157762"/>
            <a:ext cx="103906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NX</a:t>
            </a:r>
            <a:endParaRPr lang="pt-B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tângulo 18">
            <a:extLst>
              <a:ext uri="{FF2B5EF4-FFF2-40B4-BE49-F238E27FC236}">
                <a16:creationId xmlns:a16="http://schemas.microsoft.com/office/drawing/2014/main" id="{E8823C76-460A-493E-8011-3418BCD99931}"/>
              </a:ext>
            </a:extLst>
          </p:cNvPr>
          <p:cNvSpPr/>
          <p:nvPr/>
        </p:nvSpPr>
        <p:spPr>
          <a:xfrm>
            <a:off x="4127193" y="5174658"/>
            <a:ext cx="107273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NN</a:t>
            </a:r>
          </a:p>
        </p:txBody>
      </p:sp>
      <p:sp>
        <p:nvSpPr>
          <p:cNvPr id="14" name="Retângulo 18">
            <a:extLst>
              <a:ext uri="{FF2B5EF4-FFF2-40B4-BE49-F238E27FC236}">
                <a16:creationId xmlns:a16="http://schemas.microsoft.com/office/drawing/2014/main" id="{45EE2596-83C8-48A2-9793-29C64B09AEC5}"/>
              </a:ext>
            </a:extLst>
          </p:cNvPr>
          <p:cNvSpPr/>
          <p:nvPr/>
        </p:nvSpPr>
        <p:spPr>
          <a:xfrm>
            <a:off x="7865864" y="5157761"/>
            <a:ext cx="1005403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PP</a:t>
            </a:r>
            <a:endParaRPr lang="pt-B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N3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N4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RS1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RA1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SF1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RS2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RA2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SF2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51711" y="3357563"/>
            <a:ext cx="93807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AA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51711" y="6123727"/>
            <a:ext cx="93807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AB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615219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RSAA1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RAAA1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SFAA1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869641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RSAA2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RAAA2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SFAA2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3545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718610" y="1458605"/>
            <a:ext cx="350128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MEDIOCRE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N5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393252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RS3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RA3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SF3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718610" y="4245646"/>
            <a:ext cx="350128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MEDIOCRE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N6</a:t>
            </a:r>
          </a:p>
        </p:txBody>
      </p:sp>
      <p:graphicFrame>
        <p:nvGraphicFramePr>
          <p:cNvPr id="23" name="Tabela 12">
            <a:extLst>
              <a:ext uri="{FF2B5EF4-FFF2-40B4-BE49-F238E27FC236}">
                <a16:creationId xmlns:a16="http://schemas.microsoft.com/office/drawing/2014/main" id="{9403EDAC-D923-4435-8B2E-2755C2CEA8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990640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RS4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RA4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SF4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136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4676404" y="1458605"/>
            <a:ext cx="158569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MAU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N7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216783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RS5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RA5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SF5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4676404" y="4245646"/>
            <a:ext cx="158569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MAU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N8</a:t>
            </a:r>
          </a:p>
        </p:txBody>
      </p:sp>
      <p:graphicFrame>
        <p:nvGraphicFramePr>
          <p:cNvPr id="23" name="Tabela 12">
            <a:extLst>
              <a:ext uri="{FF2B5EF4-FFF2-40B4-BE49-F238E27FC236}">
                <a16:creationId xmlns:a16="http://schemas.microsoft.com/office/drawing/2014/main" id="{9403EDAC-D923-4435-8B2E-2755C2CEA8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093153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RS6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RA6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SF6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19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MT1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B1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S1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MAU1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NG</a:t>
                      </a:r>
                      <a:endParaRPr lang="pt-PT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232</Words>
  <Application>Microsoft Office PowerPoint</Application>
  <PresentationFormat>On-screen Show (4:3)</PresentationFormat>
  <Paragraphs>120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21</cp:revision>
  <dcterms:created xsi:type="dcterms:W3CDTF">2013-06-16T16:53:49Z</dcterms:created>
  <dcterms:modified xsi:type="dcterms:W3CDTF">2025-01-23T19:15:21Z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