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30" r:id="rId5"/>
    <p:sldId id="875" r:id="rId6"/>
    <p:sldId id="852" r:id="rId7"/>
    <p:sldId id="853" r:id="rId8"/>
    <p:sldId id="876" r:id="rId9"/>
    <p:sldId id="877" r:id="rId10"/>
    <p:sldId id="866" r:id="rId11"/>
    <p:sldId id="599" r:id="rId12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8006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4819A2-2DC4-43F6-87CF-C9E9EE9929E1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22/01/2025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7ºC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4981058" y="5157192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N2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934001" y="5174088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334-2018</a:t>
            </a:r>
            <a:endParaRPr lang="pt-B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8451" name="Picture 18450" descr="334-20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7440" y="2560320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146-2024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89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337-2018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46-202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337-201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718610" y="1458605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N5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393252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RA3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SF3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718610" y="4245646"/>
            <a:ext cx="350128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MEDIOCRE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N6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990640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RS4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SF4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13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N7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RS5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RA5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SF5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4676404" y="4245646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N8</a:t>
            </a:r>
          </a:p>
        </p:txBody>
      </p:sp>
      <p:graphicFrame>
        <p:nvGraphicFramePr>
          <p:cNvPr id="23" name="Tabela 12">
            <a:extLst>
              <a:ext uri="{FF2B5EF4-FFF2-40B4-BE49-F238E27FC236}">
                <a16:creationId xmlns:a16="http://schemas.microsoft.com/office/drawing/2014/main" id="{9403EDAC-D923-4435-8B2E-2755C2CEA8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93153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RS6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RA6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 dirty="0"/>
                        <a:t>SF6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17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upo 68"/>
          <p:cNvGrpSpPr>
            <a:grpSpLocks/>
          </p:cNvGrpSpPr>
          <p:nvPr/>
        </p:nvGrpSpPr>
        <p:grpSpPr bwMode="auto">
          <a:xfrm>
            <a:off x="-1" y="0"/>
            <a:ext cx="9144000" cy="1268413"/>
            <a:chOff x="539552" y="0"/>
            <a:chExt cx="8136905" cy="908720"/>
          </a:xfrm>
        </p:grpSpPr>
        <p:pic>
          <p:nvPicPr>
            <p:cNvPr id="51229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454325"/>
              </p:ext>
            </p:extLst>
          </p:nvPr>
        </p:nvGraphicFramePr>
        <p:xfrm>
          <a:off x="918097" y="2304344"/>
          <a:ext cx="7315197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18">
                  <a:extLst>
                    <a:ext uri="{9D8B030D-6E8A-4147-A177-3AD203B41FA5}">
                      <a16:colId xmlns:a16="http://schemas.microsoft.com/office/drawing/2014/main" val="3118069191"/>
                    </a:ext>
                  </a:extLst>
                </a:gridCol>
                <a:gridCol w="1645919">
                  <a:extLst>
                    <a:ext uri="{9D8B030D-6E8A-4147-A177-3AD203B41FA5}">
                      <a16:colId xmlns:a16="http://schemas.microsoft.com/office/drawing/2014/main" val="2315302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11ºA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11ºB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11ºC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7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3600" b="1"/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7A70A045-D35C-379E-168A-B25D66D69FDF}"/>
              </a:ext>
            </a:extLst>
          </p:cNvPr>
          <p:cNvSpPr/>
          <p:nvPr/>
        </p:nvSpPr>
        <p:spPr>
          <a:xfrm>
            <a:off x="2624384" y="631629"/>
            <a:ext cx="388382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Avaliação 5º Ano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AA03DCCF-AC03-27E2-2224-DB2F783D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223</Words>
  <Application>Microsoft Office PowerPoint</Application>
  <PresentationFormat>On-screen Show (4:3)</PresentationFormat>
  <Paragraphs>122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15</cp:revision>
  <dcterms:created xsi:type="dcterms:W3CDTF">2013-06-16T16:53:49Z</dcterms:created>
  <dcterms:modified xsi:type="dcterms:W3CDTF">2025-01-22T18:50:21Z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