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handoutMasterIdLst>
    <p:handoutMasterId r:id="rId11"/>
  </p:handoutMasterIdLst>
  <p:sldIdLst>
    <p:sldId id="330" r:id="rId5"/>
    <p:sldId id="875" r:id="rId6"/>
    <p:sldId id="852" r:id="rId7"/>
    <p:sldId id="877" r:id="rId8"/>
    <p:sldId id="866" r:id="rId9"/>
  </p:sldIdLst>
  <p:sldSz cx="9144000" cy="6858000" type="screen4x3"/>
  <p:notesSz cx="6797675" cy="9926638"/>
  <p:defaultTextStyle>
    <a:defPPr>
      <a:defRPr lang="pt-P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14288203" initials="1" lastIdx="8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9900"/>
    <a:srgbClr val="3366CC"/>
    <a:srgbClr val="FF0D0D"/>
    <a:srgbClr val="CC0000"/>
    <a:srgbClr val="740000"/>
    <a:srgbClr val="996633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D2869C-2E72-272F-6F1A-EACE89AE1C07}" v="63" dt="2025-01-11T23:12:01.737"/>
    <p1510:client id="{8EC7EFEF-0D48-C7EF-146C-9C23FAF68FBF}" v="23" dt="2025-01-13T17:19:50.508"/>
    <p1510:client id="{926A3704-F97A-2071-BBAD-286A9DA2FAB1}" v="737" dt="2025-01-13T17:54:15.030"/>
    <p1510:client id="{94323531-5F4A-5217-F2C9-5F49BDBCE53C}" v="138" dt="2025-01-11T23:18:15.308"/>
    <p1510:client id="{BC99DC75-FC80-0484-E91D-A3F3B21CDE69}" v="10" dt="2025-01-11T23:03:41.723"/>
    <p1510:client id="{E37B6C92-06E3-06E0-D91C-10B964B27084}" v="13" dt="2025-01-13T17:23:15.520"/>
    <p1510:client id="{FA3DA529-0FED-E49D-F80F-AAF269B9C32F}" v="41" dt="2025-01-11T23:26:58.90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em Estilo, Sem Grelh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em Estilo, Tabela com Grelh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Estilo Médio 2 - Destaqu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C2FFA5D-87B4-456A-9821-1D502468CF0F}" styleName="Estilo com Tema 1 - Destaqu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DA37D80-6434-44D0-A028-1B22A696006F}" styleName="Estilo Claro 3 - Destaque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FABFCF23-3B69-468F-B69F-88F6DE6A72F2}" styleName="Estilo Médio 1 - Destaqu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Estilo Médio 1 - Destaqu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8A107856-5554-42FB-B03E-39F5DBC370BA}" styleName="Estilo Médio 4 - Destaqu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CF1AB2-1976-4502-BF36-3FF5EA218861}" styleName="Estilo Médio 4 - Destaqu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1522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commentAuthors" Target="commentAuthor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5AA3D41-9405-4A5F-810B-FCDF4A1E8D1C}" type="datetimeFigureOut">
              <a:rPr lang="pt-PT"/>
              <a:pPr>
                <a:defRPr/>
              </a:pPr>
              <a:t>27/01/2025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9B92A57-8473-4393-BBC2-C8505CAC45A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5D41FED-D002-495E-A1C0-5F937716B8F4}" type="datetimeFigureOut">
              <a:rPr lang="pt-PT"/>
              <a:pPr>
                <a:defRPr/>
              </a:pPr>
              <a:t>27/01/2025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PT" noProof="0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noProof="0"/>
              <a:t>Clique para editar os estilos</a:t>
            </a:r>
          </a:p>
          <a:p>
            <a:pPr lvl="1"/>
            <a:r>
              <a:rPr lang="pt-PT" noProof="0"/>
              <a:t>Segundo nível</a:t>
            </a:r>
          </a:p>
          <a:p>
            <a:pPr lvl="2"/>
            <a:r>
              <a:rPr lang="pt-PT" noProof="0"/>
              <a:t>Terceiro nível</a:t>
            </a:r>
          </a:p>
          <a:p>
            <a:pPr lvl="3"/>
            <a:r>
              <a:rPr lang="pt-PT" noProof="0"/>
              <a:t>Quarto nível</a:t>
            </a:r>
          </a:p>
          <a:p>
            <a:pPr lvl="4"/>
            <a:r>
              <a:rPr lang="pt-PT" noProof="0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4372EB2-13B7-4DEA-931A-B66BF3A2CFB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0D2E7DD-F29D-4310-90B5-586122B45928}" type="slidenum">
              <a:rPr lang="pt-PT" smtClean="0"/>
              <a:pPr>
                <a:defRPr/>
              </a:pPr>
              <a:t>4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048735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3F5C382-39D6-45CB-BC85-A2E49A6CA54D}" type="slidenum">
              <a:rPr lang="pt-PT" smtClean="0"/>
              <a:pPr>
                <a:defRPr/>
              </a:pPr>
              <a:t>5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48243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/>
              <a:t>Faça clique para editar o estilo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E13D9C-044B-48D1-B744-1CEEA78D754C}" type="datetimeFigureOut">
              <a:rPr lang="pt-PT"/>
              <a:pPr>
                <a:defRPr/>
              </a:pPr>
              <a:t>27/01/2025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9C6136-EA5C-4D9C-B144-C07F727E061A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838315-1773-46A9-8A1F-70DF58535149}" type="datetimeFigureOut">
              <a:rPr lang="pt-PT"/>
              <a:pPr>
                <a:defRPr/>
              </a:pPr>
              <a:t>27/01/2025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E3CE9D-D925-41D4-A6E5-063B6D1E3AC9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0738EC-E61C-40D4-B65A-EEC8E4A01979}" type="datetimeFigureOut">
              <a:rPr lang="pt-PT"/>
              <a:pPr>
                <a:defRPr/>
              </a:pPr>
              <a:t>27/01/2025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96965B-AFA9-42DC-A6AB-0BC1F2C58D72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7DD747-B20B-4452-AB4A-70A660C9705F}" type="datetimeFigureOut">
              <a:rPr lang="pt-PT"/>
              <a:pPr>
                <a:defRPr/>
              </a:pPr>
              <a:t>27/01/2025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C0D899-0850-4231-B9B6-8DAF135F85B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BF75E-76F2-4D97-BA79-24B8355F9CCE}" type="datetimeFigureOut">
              <a:rPr lang="pt-PT"/>
              <a:pPr>
                <a:defRPr/>
              </a:pPr>
              <a:t>27/01/2025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10A0C4-5159-4E35-9D38-C4E033296092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5C57B1-4B09-4D38-A0FF-2DDE4942B380}" type="datetimeFigureOut">
              <a:rPr lang="pt-PT"/>
              <a:pPr>
                <a:defRPr/>
              </a:pPr>
              <a:t>27/01/2025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DE4FDB-98AB-46BA-BCE6-32680919A9B6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B18A0E-2FBF-4DDD-9F8B-87D82B4CACA7}" type="datetimeFigureOut">
              <a:rPr lang="pt-PT"/>
              <a:pPr>
                <a:defRPr/>
              </a:pPr>
              <a:t>27/01/2025</a:t>
            </a:fld>
            <a:endParaRPr lang="pt-PT"/>
          </a:p>
        </p:txBody>
      </p:sp>
      <p:sp>
        <p:nvSpPr>
          <p:cNvPr id="8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9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7C66C3-8B1A-49C4-90B5-C892122C329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B9DEB1-0101-4276-9E2B-F8AF5902C914}" type="datetimeFigureOut">
              <a:rPr lang="pt-PT"/>
              <a:pPr>
                <a:defRPr/>
              </a:pPr>
              <a:t>27/01/2025</a:t>
            </a:fld>
            <a:endParaRPr lang="pt-PT"/>
          </a:p>
        </p:txBody>
      </p:sp>
      <p:sp>
        <p:nvSpPr>
          <p:cNvPr id="4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FD3B78-9438-44FB-BF1D-87A5CA4DCED0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79AB13-BBFE-4095-A668-2DD2CF68BF5A}" type="datetimeFigureOut">
              <a:rPr lang="pt-PT"/>
              <a:pPr>
                <a:defRPr/>
              </a:pPr>
              <a:t>27/01/2025</a:t>
            </a:fld>
            <a:endParaRPr lang="pt-PT"/>
          </a:p>
        </p:txBody>
      </p:sp>
      <p:sp>
        <p:nvSpPr>
          <p:cNvPr id="3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4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5B7228-D711-4B73-BA88-D341F8411F51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00D02E-948A-4879-BCDD-CC8710446225}" type="datetimeFigureOut">
              <a:rPr lang="pt-PT"/>
              <a:pPr>
                <a:defRPr/>
              </a:pPr>
              <a:t>27/01/2025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FC8314-ABEA-43EB-8B76-49BAA6D748E1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PT" noProof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A8AA82-4A00-4C71-8320-0FE4160D7B36}" type="datetimeFigureOut">
              <a:rPr lang="pt-PT"/>
              <a:pPr>
                <a:defRPr/>
              </a:pPr>
              <a:t>27/01/2025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C2922D-48F7-4F21-95A4-173A88237FDA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Marcador de Posição do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/>
              <a:t>Clique para editar o estilo</a:t>
            </a:r>
          </a:p>
        </p:txBody>
      </p:sp>
      <p:sp>
        <p:nvSpPr>
          <p:cNvPr id="1027" name="Marcador de Posição do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176C5C9-7769-438D-B24F-A65F00009A96}" type="datetimeFigureOut">
              <a:rPr lang="pt-PT"/>
              <a:pPr>
                <a:defRPr/>
              </a:pPr>
              <a:t>27/01/2025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0E8282F-BCAD-4C70-B56D-96F5EDBCDC5F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3" Type="http://schemas.openxmlformats.org/officeDocument/2006/relationships/image" Target="../media/image3.png"/><Relationship Id="rId7" Type="http://schemas.openxmlformats.org/officeDocument/2006/relationships/image" Target="../media/image7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jp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upo 4"/>
          <p:cNvGrpSpPr>
            <a:grpSpLocks/>
          </p:cNvGrpSpPr>
          <p:nvPr/>
        </p:nvGrpSpPr>
        <p:grpSpPr bwMode="auto">
          <a:xfrm>
            <a:off x="0" y="0"/>
            <a:ext cx="9251950" cy="1052513"/>
            <a:chOff x="539552" y="0"/>
            <a:chExt cx="8136905" cy="908720"/>
          </a:xfrm>
        </p:grpSpPr>
        <p:pic>
          <p:nvPicPr>
            <p:cNvPr id="2054" name="Imagem 5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6978862" y="0"/>
              <a:ext cx="1697595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7" name="Conexão recta 6"/>
            <p:cNvCxnSpPr/>
            <p:nvPr/>
          </p:nvCxnSpPr>
          <p:spPr>
            <a:xfrm>
              <a:off x="539552" y="908720"/>
              <a:ext cx="8064304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ítulo 1"/>
          <p:cNvSpPr txBox="1">
            <a:spLocks/>
          </p:cNvSpPr>
          <p:nvPr/>
        </p:nvSpPr>
        <p:spPr>
          <a:xfrm>
            <a:off x="1979712" y="1556792"/>
            <a:ext cx="4824536" cy="863600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pt-PT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Calibri" pitchFamily="34" charset="0"/>
                <a:ea typeface="+mj-ea"/>
                <a:cs typeface="+mj-cs"/>
              </a:rPr>
              <a:t>CORPO DE ALUNOS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pt-PT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Calibri" pitchFamily="34" charset="0"/>
                <a:ea typeface="+mj-ea"/>
                <a:cs typeface="+mj-cs"/>
              </a:rPr>
              <a:t>1ª Companhia </a:t>
            </a: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 rotWithShape="1">
          <a:blip r:embed="rId3" cstate="print"/>
          <a:srcRect l="8423"/>
          <a:stretch/>
        </p:blipFill>
        <p:spPr>
          <a:xfrm>
            <a:off x="3347864" y="2708920"/>
            <a:ext cx="2088232" cy="377750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Text Box 5">
            <a:extLst>
              <a:ext uri="{FF2B5EF4-FFF2-40B4-BE49-F238E27FC236}">
                <a16:creationId xmlns:a16="http://schemas.microsoft.com/office/drawing/2014/main" id="{928C0809-73FC-4F5A-AB42-A85E1E780E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4102" name="Imagem 63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Retângulo 1"/>
          <p:cNvSpPr/>
          <p:nvPr/>
        </p:nvSpPr>
        <p:spPr>
          <a:xfrm>
            <a:off x="2591780" y="2348880"/>
            <a:ext cx="3960440" cy="15696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9600" b="1" dirty="0">
                <a:ln w="9525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6ºA</a:t>
            </a:r>
          </a:p>
        </p:txBody>
      </p:sp>
      <p:sp>
        <p:nvSpPr>
          <p:cNvPr id="5" name="Text Box 5">
            <a:extLst>
              <a:ext uri="{FF2B5EF4-FFF2-40B4-BE49-F238E27FC236}">
                <a16:creationId xmlns:a16="http://schemas.microsoft.com/office/drawing/2014/main" id="{00090C5C-C69E-61F2-9BA3-FA4CA6D5B3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61959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18450" name="Imagem 63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Retângulo 2"/>
          <p:cNvSpPr/>
          <p:nvPr/>
        </p:nvSpPr>
        <p:spPr>
          <a:xfrm>
            <a:off x="2465236" y="631629"/>
            <a:ext cx="420211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Nível de Avaliação</a:t>
            </a:r>
          </a:p>
        </p:txBody>
      </p:sp>
      <p:sp>
        <p:nvSpPr>
          <p:cNvPr id="4" name="Retângulo 3"/>
          <p:cNvSpPr/>
          <p:nvPr/>
        </p:nvSpPr>
        <p:spPr>
          <a:xfrm>
            <a:off x="2629710" y="1415791"/>
            <a:ext cx="3400290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>
              <a:defRPr/>
            </a:pPr>
            <a:r>
              <a:rPr lang="pt-BR" sz="4800" b="1">
                <a:ln/>
                <a:solidFill>
                  <a:schemeClr val="tx2">
                    <a:lumMod val="60000"/>
                    <a:lumOff val="40000"/>
                  </a:schemeClr>
                </a:solidFill>
              </a:rPr>
              <a:t>Muito Bom</a:t>
            </a:r>
          </a:p>
        </p:txBody>
      </p:sp>
      <p:sp>
        <p:nvSpPr>
          <p:cNvPr id="21" name="Retângulo 20"/>
          <p:cNvSpPr/>
          <p:nvPr/>
        </p:nvSpPr>
        <p:spPr>
          <a:xfrm>
            <a:off x="7740352" y="1412776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6ºA</a:t>
            </a:r>
          </a:p>
        </p:txBody>
      </p:sp>
      <p:sp>
        <p:nvSpPr>
          <p:cNvPr id="25" name="Retângulo 18"/>
          <p:cNvSpPr/>
          <p:nvPr/>
        </p:nvSpPr>
        <p:spPr>
          <a:xfrm>
            <a:off x="2465236" y="5174088"/>
            <a:ext cx="971741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157</a:t>
            </a:r>
          </a:p>
        </p:txBody>
      </p:sp>
      <p:sp>
        <p:nvSpPr>
          <p:cNvPr id="9" name="Text Box 5">
            <a:extLst>
              <a:ext uri="{FF2B5EF4-FFF2-40B4-BE49-F238E27FC236}">
                <a16:creationId xmlns:a16="http://schemas.microsoft.com/office/drawing/2014/main" id="{6020DE32-5700-173C-4235-855E3BF796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5" name="Retângulo 18">
            <a:extLst>
              <a:ext uri="{FF2B5EF4-FFF2-40B4-BE49-F238E27FC236}">
                <a16:creationId xmlns:a16="http://schemas.microsoft.com/office/drawing/2014/main" id="{CF97C0CE-ECFC-4655-B60F-E0B7CB50B6F0}"/>
              </a:ext>
            </a:extLst>
          </p:cNvPr>
          <p:cNvSpPr/>
          <p:nvPr/>
        </p:nvSpPr>
        <p:spPr>
          <a:xfrm>
            <a:off x="418179" y="5190984"/>
            <a:ext cx="971741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153</a:t>
            </a:r>
          </a:p>
        </p:txBody>
      </p:sp>
      <p:sp>
        <p:nvSpPr>
          <p:cNvPr id="12" name="Retângulo 18">
            <a:extLst>
              <a:ext uri="{FF2B5EF4-FFF2-40B4-BE49-F238E27FC236}">
                <a16:creationId xmlns:a16="http://schemas.microsoft.com/office/drawing/2014/main" id="{C27C62D3-BC30-4130-BE26-16300B23B22B}"/>
              </a:ext>
            </a:extLst>
          </p:cNvPr>
          <p:cNvSpPr/>
          <p:nvPr/>
        </p:nvSpPr>
        <p:spPr>
          <a:xfrm>
            <a:off x="6191083" y="5157762"/>
            <a:ext cx="1039067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480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520</a:t>
            </a:r>
            <a:endParaRPr lang="pt-B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3" name="Retângulo 18">
            <a:extLst>
              <a:ext uri="{FF2B5EF4-FFF2-40B4-BE49-F238E27FC236}">
                <a16:creationId xmlns:a16="http://schemas.microsoft.com/office/drawing/2014/main" id="{E8823C76-460A-493E-8011-3418BCD99931}"/>
              </a:ext>
            </a:extLst>
          </p:cNvPr>
          <p:cNvSpPr/>
          <p:nvPr/>
        </p:nvSpPr>
        <p:spPr>
          <a:xfrm>
            <a:off x="4127193" y="5174658"/>
            <a:ext cx="1072731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171</a:t>
            </a:r>
          </a:p>
        </p:txBody>
      </p:sp>
      <p:sp>
        <p:nvSpPr>
          <p:cNvPr id="14" name="Retângulo 18">
            <a:extLst>
              <a:ext uri="{FF2B5EF4-FFF2-40B4-BE49-F238E27FC236}">
                <a16:creationId xmlns:a16="http://schemas.microsoft.com/office/drawing/2014/main" id="{45EE2596-83C8-48A2-9793-29C64B09AEC5}"/>
              </a:ext>
            </a:extLst>
          </p:cNvPr>
          <p:cNvSpPr/>
          <p:nvPr/>
        </p:nvSpPr>
        <p:spPr>
          <a:xfrm>
            <a:off x="7865864" y="5157761"/>
            <a:ext cx="1005403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480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589</a:t>
            </a:r>
            <a:endParaRPr lang="pt-B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18451" name="Picture 18450" descr="157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28800" y="2560320"/>
            <a:ext cx="1828800" cy="2743200"/>
          </a:xfrm>
          <a:prstGeom prst="rect">
            <a:avLst/>
          </a:prstGeom>
        </p:spPr>
      </p:pic>
      <p:pic>
        <p:nvPicPr>
          <p:cNvPr id="18452" name="Picture 18451" descr="153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2560320"/>
            <a:ext cx="1828800" cy="2743200"/>
          </a:xfrm>
          <a:prstGeom prst="rect">
            <a:avLst/>
          </a:prstGeom>
        </p:spPr>
      </p:pic>
      <p:pic>
        <p:nvPicPr>
          <p:cNvPr id="18453" name="Picture 18452" descr="520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86400" y="2560320"/>
            <a:ext cx="1828800" cy="2743200"/>
          </a:xfrm>
          <a:prstGeom prst="rect">
            <a:avLst/>
          </a:prstGeom>
        </p:spPr>
      </p:pic>
      <p:pic>
        <p:nvPicPr>
          <p:cNvPr id="18454" name="Picture 18453" descr="171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657600" y="2560320"/>
            <a:ext cx="1828800" cy="2743200"/>
          </a:xfrm>
          <a:prstGeom prst="rect">
            <a:avLst/>
          </a:prstGeom>
        </p:spPr>
      </p:pic>
      <p:pic>
        <p:nvPicPr>
          <p:cNvPr id="18455" name="Picture 18454" descr="589.JP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315200" y="2560320"/>
            <a:ext cx="1828800" cy="27432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6216" name="Imagem 63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tângulo 3"/>
          <p:cNvSpPr/>
          <p:nvPr/>
        </p:nvSpPr>
        <p:spPr>
          <a:xfrm>
            <a:off x="4676404" y="1458605"/>
            <a:ext cx="1585692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pt-BR" sz="4800" b="1" dirty="0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MAU</a:t>
            </a:r>
          </a:p>
        </p:txBody>
      </p:sp>
      <p:sp>
        <p:nvSpPr>
          <p:cNvPr id="8" name="Retângulo 7"/>
          <p:cNvSpPr/>
          <p:nvPr/>
        </p:nvSpPr>
        <p:spPr>
          <a:xfrm>
            <a:off x="467740" y="3357563"/>
            <a:ext cx="906017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464</a:t>
            </a:r>
          </a:p>
        </p:txBody>
      </p:sp>
      <p:graphicFrame>
        <p:nvGraphicFramePr>
          <p:cNvPr id="13" name="Tabel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4216783"/>
              </p:ext>
            </p:extLst>
          </p:nvPr>
        </p:nvGraphicFramePr>
        <p:xfrm>
          <a:off x="2585260" y="2316480"/>
          <a:ext cx="495683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pt-PT" dirty="0">
                          <a:solidFill>
                            <a:schemeClr val="tx1"/>
                          </a:solidFill>
                        </a:rPr>
                        <a:t>REGISTO DISCIPLINAR 1º PERÍODO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 SIMPLES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</a:t>
                      </a:r>
                      <a:r>
                        <a:rPr lang="pt-PT" b="1" baseline="0">
                          <a:solidFill>
                            <a:schemeClr val="tx1"/>
                          </a:solidFill>
                        </a:rPr>
                        <a:t> AGRAVADA</a:t>
                      </a:r>
                      <a:endParaRPr lang="pt-PT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SUSP FREQ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t>1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1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2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0" name="Retângulo 20"/>
          <p:cNvSpPr/>
          <p:nvPr/>
        </p:nvSpPr>
        <p:spPr>
          <a:xfrm>
            <a:off x="7750790" y="1277077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6ºA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7343EBC4-74A1-28D7-C508-41DA9A1A009B}"/>
              </a:ext>
            </a:extLst>
          </p:cNvPr>
          <p:cNvSpPr/>
          <p:nvPr/>
        </p:nvSpPr>
        <p:spPr>
          <a:xfrm>
            <a:off x="2465236" y="631629"/>
            <a:ext cx="420211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Nível de Avaliação</a:t>
            </a:r>
          </a:p>
        </p:txBody>
      </p:sp>
      <p:sp>
        <p:nvSpPr>
          <p:cNvPr id="10" name="Text Box 5">
            <a:extLst>
              <a:ext uri="{FF2B5EF4-FFF2-40B4-BE49-F238E27FC236}">
                <a16:creationId xmlns:a16="http://schemas.microsoft.com/office/drawing/2014/main" id="{80F69DF6-5B24-BFEB-CBB9-BEED80F47B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pic>
        <p:nvPicPr>
          <p:cNvPr id="6217" name="Picture 6216" descr="464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2880" y="1371600"/>
            <a:ext cx="1371600" cy="2011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9192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16412" name="Imagem 63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Retângulo 2"/>
          <p:cNvSpPr/>
          <p:nvPr/>
        </p:nvSpPr>
        <p:spPr>
          <a:xfrm>
            <a:off x="3801140" y="1790852"/>
            <a:ext cx="184730" cy="646331"/>
          </a:xfrm>
          <a:prstGeom prst="rect">
            <a:avLst/>
          </a:prstGeom>
          <a:noFill/>
        </p:spPr>
        <p:txBody>
          <a:bodyPr wrap="none" lIns="91440" tIns="45720" rIns="91440" bIns="45720" anchor="t">
            <a:spAutoFit/>
          </a:bodyPr>
          <a:lstStyle/>
          <a:p>
            <a:pPr algn="ctr">
              <a:defRPr/>
            </a:pPr>
            <a:endParaRPr lang="pt-BR" sz="3600" b="1">
              <a:ln w="0"/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12" name="Retângulo 20"/>
          <p:cNvSpPr/>
          <p:nvPr/>
        </p:nvSpPr>
        <p:spPr>
          <a:xfrm>
            <a:off x="7746802" y="1269455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6ºA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C3C0ABAE-3F3B-55D6-C2A5-67803277ED19}"/>
              </a:ext>
            </a:extLst>
          </p:cNvPr>
          <p:cNvSpPr/>
          <p:nvPr/>
        </p:nvSpPr>
        <p:spPr>
          <a:xfrm>
            <a:off x="1794333" y="631629"/>
            <a:ext cx="5314275" cy="646331"/>
          </a:xfrm>
          <a:prstGeom prst="rect">
            <a:avLst/>
          </a:prstGeom>
          <a:noFill/>
        </p:spPr>
        <p:txBody>
          <a:bodyPr wrap="none" lIns="91440" tIns="45720" rIns="91440" bIns="45720" anchor="t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/>
                <a:cs typeface="Arial"/>
              </a:rPr>
              <a:t>Comportamento Global</a:t>
            </a:r>
            <a:endParaRPr lang="pt-BR" sz="360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8" name="Text Box 5">
            <a:extLst>
              <a:ext uri="{FF2B5EF4-FFF2-40B4-BE49-F238E27FC236}">
                <a16:creationId xmlns:a16="http://schemas.microsoft.com/office/drawing/2014/main" id="{752FD914-CB0A-7005-950E-C66896C5C1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graphicFrame>
        <p:nvGraphicFramePr>
          <p:cNvPr id="10" name="Tabela 9">
            <a:extLst>
              <a:ext uri="{FF2B5EF4-FFF2-40B4-BE49-F238E27FC236}">
                <a16:creationId xmlns:a16="http://schemas.microsoft.com/office/drawing/2014/main" id="{6DF801C1-8E2C-7015-F95C-79698E651C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0446747"/>
              </p:ext>
            </p:extLst>
          </p:nvPr>
        </p:nvGraphicFramePr>
        <p:xfrm>
          <a:off x="2035001" y="2022509"/>
          <a:ext cx="5057592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88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887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Nível </a:t>
                      </a: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pt-PT" sz="2400" b="1"/>
                        <a:t>Quantitativo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Muito Bom </a:t>
                      </a: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5</a:t>
                      </a: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Bom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11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Suficiente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 err="1"/>
                        <a:t>Mediocre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 dirty="0"/>
                        <a:t>MAU</a:t>
                      </a:r>
                    </a:p>
                  </a:txBody>
                  <a:tcPr anchor="ctr">
                    <a:solidFill>
                      <a:srgbClr val="FF0D0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1</a:t>
                      </a:r>
                    </a:p>
                  </a:txBody>
                  <a:tcPr>
                    <a:solidFill>
                      <a:srgbClr val="FF0D0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 dirty="0"/>
                        <a:t>MÉDIA 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BOM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07786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104911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  <a:effectLst>
          <a:outerShdw blurRad="38100" dist="241300" dir="19380000" algn="ctr">
            <a:srgbClr val="FF9900">
              <a:alpha val="8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a:spPr>
      <a:bodyPr wrap="square">
        <a:spAutoFit/>
      </a:bodyPr>
      <a:lstStyle>
        <a:defPPr marL="542925" indent="-542925" algn="ctr">
          <a:spcBef>
            <a:spcPts val="600"/>
          </a:spcBef>
          <a:defRPr sz="2000" b="1" i="1" dirty="0" smtClean="0">
            <a:solidFill>
              <a:schemeClr val="bg1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Arial" pitchFamily="34" charset="0"/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34AE9ACDA9E20A4E8C6DEBB35993649E" ma:contentTypeVersion="12" ma:contentTypeDescription="Criar um novo documento." ma:contentTypeScope="" ma:versionID="f8e21e6aeb7a6ae30255ff22e2288fa7">
  <xsd:schema xmlns:xsd="http://www.w3.org/2001/XMLSchema" xmlns:xs="http://www.w3.org/2001/XMLSchema" xmlns:p="http://schemas.microsoft.com/office/2006/metadata/properties" xmlns:ns2="3a84b745-f299-474e-a88f-062c48f67538" xmlns:ns3="2233ed6f-62dd-493a-9ed5-69d48b79b6f2" targetNamespace="http://schemas.microsoft.com/office/2006/metadata/properties" ma:root="true" ma:fieldsID="a33dee0781b840a3ea1ac900eccda06e" ns2:_="" ns3:_="">
    <xsd:import namespace="3a84b745-f299-474e-a88f-062c48f67538"/>
    <xsd:import namespace="2233ed6f-62dd-493a-9ed5-69d48b79b6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84b745-f299-474e-a88f-062c48f6753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33ed6f-62dd-493a-9ed5-69d48b79b6f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hes de 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8579666-AF3A-4056-A40E-18A4B0C975A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069CF50-EA89-4E4B-B48F-B65A5FEDD72B}">
  <ds:schemaRefs>
    <ds:schemaRef ds:uri="http://schemas.microsoft.com/office/2006/metadata/properties"/>
    <ds:schemaRef ds:uri="http://schemas.microsoft.com/office/infopath/2007/PartnerControls"/>
    <ds:schemaRef ds:uri="http://www.w3.org/2000/xmlns/"/>
  </ds:schemaRefs>
</ds:datastoreItem>
</file>

<file path=customXml/itemProps3.xml><?xml version="1.0" encoding="utf-8"?>
<ds:datastoreItem xmlns:ds="http://schemas.openxmlformats.org/officeDocument/2006/customXml" ds:itemID="{2F68609B-AA60-4CDF-B592-9C9A329E5F90}">
  <ds:schemaRefs>
    <ds:schemaRef ds:uri="2233ed6f-62dd-493a-9ed5-69d48b79b6f2"/>
    <ds:schemaRef ds:uri="3a84b745-f299-474e-a88f-062c48f6753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0/xmlns/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572</TotalTime>
  <Words>91</Words>
  <Application>Microsoft Office PowerPoint</Application>
  <PresentationFormat>On-screen Show (4:3)</PresentationFormat>
  <Paragraphs>45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Tema do Office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Diapositivo 1</dc:title>
  <dc:creator>JFeliciano</dc:creator>
  <cp:lastModifiedBy>José António Da Silva Pinto Garcia</cp:lastModifiedBy>
  <cp:revision>22</cp:revision>
  <dcterms:created xsi:type="dcterms:W3CDTF">2013-06-16T16:53:49Z</dcterms:created>
  <dcterms:modified xsi:type="dcterms:W3CDTF">2025-01-27T12:50:18Z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0x01010034AE9ACDA9E20A4E8C6DEBB35993649E</vt:lpwstr>
  </property>
</Properties>
</file>