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30" r:id="rId5"/>
    <p:sldId id="875" r:id="rId6"/>
    <p:sldId id="852" r:id="rId7"/>
    <p:sldId id="853" r:id="rId8"/>
    <p:sldId id="878" r:id="rId9"/>
    <p:sldId id="866" r:id="rId10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6ºB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6ºB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5094946" y="50978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670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3047889" y="511478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310</a:t>
            </a:r>
          </a:p>
        </p:txBody>
      </p:sp>
      <p:pic>
        <p:nvPicPr>
          <p:cNvPr id="18451" name="Picture 18450" descr="67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510" y="24841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31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9710" y="24841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496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517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49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51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51711" y="3357563"/>
            <a:ext cx="93807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518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51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6ºB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130</Words>
  <Application>Microsoft Office PowerPoint</Application>
  <PresentationFormat>On-screen Show (4:3)</PresentationFormat>
  <Paragraphs>64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