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76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-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6ºC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6ºC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3260922" y="511693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507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1213865" y="513383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336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6782884" y="5109594"/>
            <a:ext cx="103906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607</a:t>
            </a: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4922879" y="5117508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540</a:t>
            </a:r>
          </a:p>
        </p:txBody>
      </p:sp>
      <p:pic>
        <p:nvPicPr>
          <p:cNvPr id="18451" name="Picture 18450" descr="50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4486" y="2503170"/>
            <a:ext cx="1828800" cy="2743200"/>
          </a:xfrm>
          <a:prstGeom prst="rect">
            <a:avLst/>
          </a:prstGeom>
        </p:spPr>
      </p:pic>
      <p:pic>
        <p:nvPicPr>
          <p:cNvPr id="18452" name="Picture 18451" descr="33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686" y="2503170"/>
            <a:ext cx="1828800" cy="2743200"/>
          </a:xfrm>
          <a:prstGeom prst="rect">
            <a:avLst/>
          </a:prstGeom>
        </p:spPr>
      </p:pic>
      <p:pic>
        <p:nvPicPr>
          <p:cNvPr id="18453" name="Picture 18452" descr="607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2086" y="2503170"/>
            <a:ext cx="1828800" cy="2743200"/>
          </a:xfrm>
          <a:prstGeom prst="rect">
            <a:avLst/>
          </a:prstGeom>
        </p:spPr>
      </p:pic>
      <p:pic>
        <p:nvPicPr>
          <p:cNvPr id="18454" name="Picture 18453" descr="540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53286" y="250317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410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718610" y="4245646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772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990640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41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77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4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105</Words>
  <Application>Microsoft Office PowerPoint</Application>
  <PresentationFormat>On-screen Show (4:3)</PresentationFormat>
  <Paragraphs>53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2025-01-24T15:22:49Z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