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53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5ºA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8ºC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5752036" y="4998606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696-2021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2358452" y="5015502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235-2017</a:t>
            </a:r>
          </a:p>
        </p:txBody>
      </p:sp>
      <p:pic>
        <p:nvPicPr>
          <p:cNvPr id="18451" name="Picture 18450" descr="696-202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5600" y="2384838"/>
            <a:ext cx="1828800" cy="2743200"/>
          </a:xfrm>
          <a:prstGeom prst="rect">
            <a:avLst/>
          </a:prstGeom>
        </p:spPr>
      </p:pic>
      <p:pic>
        <p:nvPicPr>
          <p:cNvPr id="18452" name="Picture 18451" descr="235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0273" y="2384838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275-2021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66989" y="612372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657-2017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275-202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657-2017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8ºC</a:t>
            </a:r>
            <a:endParaRPr lang="pt-BR" sz="4000" b="1" dirty="0">
              <a:ln w="12700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671804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Medíocre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103</Words>
  <Application>Microsoft Office PowerPoint</Application>
  <PresentationFormat>On-screen Show (4:3)</PresentationFormat>
  <Paragraphs>51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2025-01-24T15:32:11Z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