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0" r:id="rId5"/>
    <p:sldId id="875" r:id="rId6"/>
    <p:sldId id="852" r:id="rId7"/>
    <p:sldId id="853" r:id="rId8"/>
    <p:sldId id="878" r:id="rId9"/>
    <p:sldId id="879" r:id="rId10"/>
    <p:sldId id="866" r:id="rId11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092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9ºB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5865820" y="5146793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571-2020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358452" y="5163689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569-2020</a:t>
            </a:r>
          </a:p>
        </p:txBody>
      </p:sp>
      <p:pic>
        <p:nvPicPr>
          <p:cNvPr id="18451" name="Picture 18450" descr="571-202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384" y="2533025"/>
            <a:ext cx="1828800" cy="2743200"/>
          </a:xfrm>
          <a:prstGeom prst="rect">
            <a:avLst/>
          </a:prstGeom>
        </p:spPr>
      </p:pic>
      <p:pic>
        <p:nvPicPr>
          <p:cNvPr id="18452" name="Picture 18451" descr="569-2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0273" y="2533025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009-2024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4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071-2020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09-202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071-20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3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502-2020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3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738-2021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502-2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738-202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151279" y="3578627"/>
            <a:ext cx="191430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786-2015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/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B883860-0904-482D-9737-4AEF4BB862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2" y="1540883"/>
            <a:ext cx="1563131" cy="210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634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9ºB</a:t>
            </a:r>
            <a:endParaRPr lang="pt-BR" sz="40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172</Words>
  <Application>Microsoft Office PowerPoint</Application>
  <PresentationFormat>On-screen Show (4:3)</PresentationFormat>
  <Paragraphs>86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23</cp:revision>
  <dcterms:created xsi:type="dcterms:W3CDTF">2013-06-16T16:53:49Z</dcterms:created>
  <dcterms:modified xsi:type="dcterms:W3CDTF">2025-01-24T16:57:06Z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