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30" r:id="rId5"/>
    <p:sldId id="875" r:id="rId6"/>
    <p:sldId id="852" r:id="rId7"/>
    <p:sldId id="853" r:id="rId8"/>
    <p:sldId id="878" r:id="rId9"/>
    <p:sldId id="880" r:id="rId10"/>
    <p:sldId id="879" r:id="rId11"/>
    <p:sldId id="866" r:id="rId12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7423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5662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9ºD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9ºD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3789176" y="5015502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746-2016</a:t>
            </a:r>
          </a:p>
        </p:txBody>
      </p:sp>
      <p:pic>
        <p:nvPicPr>
          <p:cNvPr id="18451" name="Picture 18450" descr="746-201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0997" y="2384838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002-2020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4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092-2020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02-2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092-20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3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173-2020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3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184-2016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73-2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184-201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3" y="3357563"/>
            <a:ext cx="191430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330-2020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3" y="6123727"/>
            <a:ext cx="191430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370-2016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/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/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E3D395D-29F4-4DB6-B537-1CE9C91965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54" y="1370917"/>
            <a:ext cx="1395656" cy="19866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46F4D2-6170-4809-9327-82AF68A0BE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5" y="3942339"/>
            <a:ext cx="1397212" cy="218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59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172746" y="3357563"/>
            <a:ext cx="191430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325-2020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/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304BA06-E47F-47B9-ACE7-A2CB6E8379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9" y="1368925"/>
            <a:ext cx="1540663" cy="198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87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213</Words>
  <Application>Microsoft Office PowerPoint</Application>
  <PresentationFormat>On-screen Show (4:3)</PresentationFormat>
  <Paragraphs>107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23</cp:revision>
  <dcterms:created xsi:type="dcterms:W3CDTF">2013-06-16T16:53:49Z</dcterms:created>
  <dcterms:modified xsi:type="dcterms:W3CDTF">2025-01-24T17:01:00Z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