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0" r:id="rId5"/>
    <p:sldId id="853" r:id="rId6"/>
    <p:sldId id="866" r:id="rId7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155-2015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542090" y="1277077"/>
            <a:ext cx="16043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6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10ºB2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55-201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65</Words>
  <Application>Microsoft Office PowerPoint</Application>
  <PresentationFormat>On-screen Show (4:3)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