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30" r:id="rId5"/>
    <p:sldId id="875" r:id="rId6"/>
    <p:sldId id="853" r:id="rId7"/>
    <p:sldId id="866" r:id="rId8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397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10ºC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3547087" y="1458605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109-2019</a:t>
            </a:r>
          </a:p>
        </p:txBody>
      </p:sp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10ºC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FCA86A4-7CCA-0003-DA3A-A1661C15424A}"/>
              </a:ext>
            </a:extLst>
          </p:cNvPr>
          <p:cNvSpPr/>
          <p:nvPr/>
        </p:nvSpPr>
        <p:spPr>
          <a:xfrm>
            <a:off x="3547087" y="4245646"/>
            <a:ext cx="384432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800" b="1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SUFICIENTE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A19090A7-AF85-02F4-5A1C-A6A9DD3FFA90}"/>
              </a:ext>
            </a:extLst>
          </p:cNvPr>
          <p:cNvSpPr/>
          <p:nvPr/>
        </p:nvSpPr>
        <p:spPr>
          <a:xfrm>
            <a:off x="467740" y="6123727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pt-PT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390-2015</a:t>
            </a:r>
          </a:p>
        </p:txBody>
      </p:sp>
      <p:graphicFrame>
        <p:nvGraphicFramePr>
          <p:cNvPr id="24" name="Tabela 12">
            <a:extLst>
              <a:ext uri="{FF2B5EF4-FFF2-40B4-BE49-F238E27FC236}">
                <a16:creationId xmlns:a16="http://schemas.microsoft.com/office/drawing/2014/main" id="{CBAAAA22-BC3E-4A36-ACBA-792DE93EF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961114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5" name="Tabela 12">
            <a:extLst>
              <a:ext uri="{FF2B5EF4-FFF2-40B4-BE49-F238E27FC236}">
                <a16:creationId xmlns:a16="http://schemas.microsoft.com/office/drawing/2014/main" id="{21A8CF59-2A6A-4383-A202-EA587EACB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382972"/>
              </p:ext>
            </p:extLst>
          </p:nvPr>
        </p:nvGraphicFramePr>
        <p:xfrm>
          <a:off x="2585260" y="5153627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217" name="Picture 6216" descr="109-2019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  <p:pic>
        <p:nvPicPr>
          <p:cNvPr id="6218" name="Picture 6217" descr="390-201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2880" y="4114800"/>
            <a:ext cx="1371600" cy="20116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12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88</Words>
  <Application>Microsoft Office PowerPoint</Application>
  <PresentationFormat>On-screen Show (4:3)</PresentationFormat>
  <Paragraphs>45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2025-01-24T16:15:59Z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