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30" r:id="rId5"/>
    <p:sldId id="875" r:id="rId6"/>
    <p:sldId id="852" r:id="rId7"/>
    <p:sldId id="876" r:id="rId8"/>
    <p:sldId id="866" r:id="rId9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11ºB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11ºB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2155007" y="5358184"/>
            <a:ext cx="148790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060-2018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107950" y="5375080"/>
            <a:ext cx="148790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050-2014</a:t>
            </a:r>
          </a:p>
        </p:txBody>
      </p:sp>
      <p:sp>
        <p:nvSpPr>
          <p:cNvPr id="12" name="Retângulo 18">
            <a:extLst>
              <a:ext uri="{FF2B5EF4-FFF2-40B4-BE49-F238E27FC236}">
                <a16:creationId xmlns:a16="http://schemas.microsoft.com/office/drawing/2014/main" id="{C27C62D3-BC30-4130-BE26-16300B23B22B}"/>
              </a:ext>
            </a:extLst>
          </p:cNvPr>
          <p:cNvSpPr/>
          <p:nvPr/>
        </p:nvSpPr>
        <p:spPr>
          <a:xfrm>
            <a:off x="5914517" y="5341858"/>
            <a:ext cx="148790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4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319-2018</a:t>
            </a:r>
            <a:endParaRPr lang="pt-B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tângulo 18">
            <a:extLst>
              <a:ext uri="{FF2B5EF4-FFF2-40B4-BE49-F238E27FC236}">
                <a16:creationId xmlns:a16="http://schemas.microsoft.com/office/drawing/2014/main" id="{E8823C76-460A-493E-8011-3418BCD99931}"/>
              </a:ext>
            </a:extLst>
          </p:cNvPr>
          <p:cNvSpPr/>
          <p:nvPr/>
        </p:nvSpPr>
        <p:spPr>
          <a:xfrm>
            <a:off x="3867459" y="5358754"/>
            <a:ext cx="148790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309-2014</a:t>
            </a:r>
          </a:p>
        </p:txBody>
      </p:sp>
      <p:sp>
        <p:nvSpPr>
          <p:cNvPr id="14" name="Retângulo 18">
            <a:extLst>
              <a:ext uri="{FF2B5EF4-FFF2-40B4-BE49-F238E27FC236}">
                <a16:creationId xmlns:a16="http://schemas.microsoft.com/office/drawing/2014/main" id="{45EE2596-83C8-48A2-9793-29C64B09AEC5}"/>
              </a:ext>
            </a:extLst>
          </p:cNvPr>
          <p:cNvSpPr/>
          <p:nvPr/>
        </p:nvSpPr>
        <p:spPr>
          <a:xfrm>
            <a:off x="7572466" y="5341857"/>
            <a:ext cx="148790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4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395-2018</a:t>
            </a:r>
            <a:endParaRPr lang="pt-B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8451" name="Picture 18450" descr="060-201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2560320"/>
            <a:ext cx="1828800" cy="2743200"/>
          </a:xfrm>
          <a:prstGeom prst="rect">
            <a:avLst/>
          </a:prstGeom>
        </p:spPr>
      </p:pic>
      <p:pic>
        <p:nvPicPr>
          <p:cNvPr id="18452" name="Picture 18451" descr="050-201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560320"/>
            <a:ext cx="1828800" cy="2743200"/>
          </a:xfrm>
          <a:prstGeom prst="rect">
            <a:avLst/>
          </a:prstGeom>
        </p:spPr>
      </p:pic>
      <p:pic>
        <p:nvPicPr>
          <p:cNvPr id="18453" name="Picture 18452" descr="319-2018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0" y="2560320"/>
            <a:ext cx="1828800" cy="2743200"/>
          </a:xfrm>
          <a:prstGeom prst="rect">
            <a:avLst/>
          </a:prstGeom>
        </p:spPr>
      </p:pic>
      <p:pic>
        <p:nvPicPr>
          <p:cNvPr id="18454" name="Picture 18453" descr="309-2014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57600" y="2560320"/>
            <a:ext cx="1828800" cy="2743200"/>
          </a:xfrm>
          <a:prstGeom prst="rect">
            <a:avLst/>
          </a:prstGeom>
        </p:spPr>
      </p:pic>
      <p:pic>
        <p:nvPicPr>
          <p:cNvPr id="18455" name="Picture 18454" descr="395-2018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15200" y="2560320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11ºB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2155006" y="5358184"/>
            <a:ext cx="148790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694-2020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2" name="Retângulo 18">
            <a:extLst>
              <a:ext uri="{FF2B5EF4-FFF2-40B4-BE49-F238E27FC236}">
                <a16:creationId xmlns:a16="http://schemas.microsoft.com/office/drawing/2014/main" id="{C27C62D3-BC30-4130-BE26-16300B23B22B}"/>
              </a:ext>
            </a:extLst>
          </p:cNvPr>
          <p:cNvSpPr/>
          <p:nvPr/>
        </p:nvSpPr>
        <p:spPr>
          <a:xfrm>
            <a:off x="5914516" y="5341858"/>
            <a:ext cx="148790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688-2018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8B9C68-E13C-4212-95B2-A3AACFACA0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486" y="2112047"/>
            <a:ext cx="2011903" cy="32298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3A7E691-A9D9-4111-9EFD-A638AF5288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7424" y="2120662"/>
            <a:ext cx="1992928" cy="3321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18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7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6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MUITO 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80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2025-01-24T16:19:26Z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