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30" r:id="rId5"/>
    <p:sldId id="875" r:id="rId6"/>
    <p:sldId id="852" r:id="rId7"/>
    <p:sldId id="853" r:id="rId8"/>
    <p:sldId id="878" r:id="rId9"/>
    <p:sldId id="876" r:id="rId10"/>
    <p:sldId id="877" r:id="rId11"/>
    <p:sldId id="866" r:id="rId12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20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4873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jpg"/><Relationship Id="rId8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9.jpg"/><Relationship Id="rId6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5ºA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465236" y="51740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161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418179" y="519098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102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6191083" y="5157762"/>
            <a:ext cx="103906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477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4127193" y="5174658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454</a:t>
            </a:r>
          </a:p>
        </p:txBody>
      </p:sp>
      <p:sp>
        <p:nvSpPr>
          <p:cNvPr id="14" name="Retângulo 18">
            <a:extLst>
              <a:ext uri="{FF2B5EF4-FFF2-40B4-BE49-F238E27FC236}">
                <a16:creationId xmlns:a16="http://schemas.microsoft.com/office/drawing/2014/main" id="{45EE2596-83C8-48A2-9793-29C64B09AEC5}"/>
              </a:ext>
            </a:extLst>
          </p:cNvPr>
          <p:cNvSpPr/>
          <p:nvPr/>
        </p:nvSpPr>
        <p:spPr>
          <a:xfrm>
            <a:off x="7865864" y="5157761"/>
            <a:ext cx="100540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757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451" name="Picture 18450" descr="16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560320"/>
            <a:ext cx="1828800" cy="2743200"/>
          </a:xfrm>
          <a:prstGeom prst="rect">
            <a:avLst/>
          </a:prstGeom>
        </p:spPr>
      </p:pic>
      <p:pic>
        <p:nvPicPr>
          <p:cNvPr id="18452" name="Picture 18451" descr="10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560320"/>
            <a:ext cx="1828800" cy="2743200"/>
          </a:xfrm>
          <a:prstGeom prst="rect">
            <a:avLst/>
          </a:prstGeom>
        </p:spPr>
      </p:pic>
      <p:pic>
        <p:nvPicPr>
          <p:cNvPr id="18453" name="Picture 18452" descr="477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2560320"/>
            <a:ext cx="1828800" cy="2743200"/>
          </a:xfrm>
          <a:prstGeom prst="rect">
            <a:avLst/>
          </a:prstGeom>
        </p:spPr>
      </p:pic>
      <p:pic>
        <p:nvPicPr>
          <p:cNvPr id="18454" name="Picture 18453" descr="454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2560320"/>
            <a:ext cx="1828800" cy="2743200"/>
          </a:xfrm>
          <a:prstGeom prst="rect">
            <a:avLst/>
          </a:prstGeom>
        </p:spPr>
      </p:pic>
      <p:pic>
        <p:nvPicPr>
          <p:cNvPr id="18455" name="Picture 18454" descr="75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0" y="25603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113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145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 anchor="ctr"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 anchor="ctr"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11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14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51711" y="3357563"/>
            <a:ext cx="93807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536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51711" y="6123727"/>
            <a:ext cx="93807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 anchor="ctr"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869641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 anchor="ctr"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53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N5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 anchor="ctr"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RS3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RA3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SF3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718610" y="4245646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N6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990640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 anchor="ctr"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RS4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RA4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SF4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4676404" y="1458605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N7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16783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 anchor="ctr"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RS5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RA5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SF5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4676404" y="4245646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N8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093153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 anchor="ctr"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anchor="ctr"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RS6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RA6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rPr lang="pt-PT" b="1" dirty="0"/>
                        <a:t>SF6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19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8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 anchor="ctr"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 anchor="ctr"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232</Words>
  <Application>Microsoft Office PowerPoint</Application>
  <PresentationFormat>On-screen Show (4:3)</PresentationFormat>
  <Paragraphs>120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21</cp:revision>
  <dcterms:created xsi:type="dcterms:W3CDTF">2013-06-16T16:53:49Z</dcterms:created>
  <dcterms:modified xsi:type="dcterms:W3CDTF">2025-01-23T19:15:21Z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