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0" r:id="rId5"/>
    <p:sldId id="875" r:id="rId6"/>
    <p:sldId id="852" r:id="rId7"/>
    <p:sldId id="853" r:id="rId8"/>
    <p:sldId id="878" r:id="rId9"/>
    <p:sldId id="876" r:id="rId10"/>
    <p:sldId id="866" r:id="rId11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5ºB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4137222" y="519313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284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090165" y="521003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220</a:t>
            </a: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5799179" y="519370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819</a:t>
            </a:r>
          </a:p>
        </p:txBody>
      </p:sp>
      <p:pic>
        <p:nvPicPr>
          <p:cNvPr id="18451" name="Picture 18450" descr="28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786" y="2579370"/>
            <a:ext cx="1828800" cy="2743200"/>
          </a:xfrm>
          <a:prstGeom prst="rect">
            <a:avLst/>
          </a:prstGeom>
        </p:spPr>
      </p:pic>
      <p:pic>
        <p:nvPicPr>
          <p:cNvPr id="18452" name="Picture 18451" descr="2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986" y="2579370"/>
            <a:ext cx="1828800" cy="2743200"/>
          </a:xfrm>
          <a:prstGeom prst="rect">
            <a:avLst/>
          </a:prstGeom>
        </p:spPr>
      </p:pic>
      <p:pic>
        <p:nvPicPr>
          <p:cNvPr id="18453" name="Picture 18452" descr="819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9586" y="257937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392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554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39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55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51711" y="3357563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684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68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403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5ºB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158</Words>
  <Application>Microsoft Office PowerPoint</Application>
  <PresentationFormat>On-screen Show (4:3)</PresentationFormat>
  <Paragraphs>78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2025-01-23T19:55:26Z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