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330" r:id="rId5"/>
    <p:sldId id="875" r:id="rId6"/>
    <p:sldId id="852" r:id="rId7"/>
    <p:sldId id="876" r:id="rId8"/>
    <p:sldId id="866" r:id="rId9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8006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5ºC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5ºC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3266146" y="5116938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126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1219089" y="5133834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093</a:t>
            </a:r>
          </a:p>
        </p:txBody>
      </p:sp>
      <p:sp>
        <p:nvSpPr>
          <p:cNvPr id="12" name="Retângulo 18">
            <a:extLst>
              <a:ext uri="{FF2B5EF4-FFF2-40B4-BE49-F238E27FC236}">
                <a16:creationId xmlns:a16="http://schemas.microsoft.com/office/drawing/2014/main" id="{C27C62D3-BC30-4130-BE26-16300B23B22B}"/>
              </a:ext>
            </a:extLst>
          </p:cNvPr>
          <p:cNvSpPr/>
          <p:nvPr/>
        </p:nvSpPr>
        <p:spPr>
          <a:xfrm>
            <a:off x="6991993" y="5100612"/>
            <a:ext cx="103906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459</a:t>
            </a:r>
            <a:endParaRPr lang="pt-B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tângulo 18">
            <a:extLst>
              <a:ext uri="{FF2B5EF4-FFF2-40B4-BE49-F238E27FC236}">
                <a16:creationId xmlns:a16="http://schemas.microsoft.com/office/drawing/2014/main" id="{E8823C76-460A-493E-8011-3418BCD99931}"/>
              </a:ext>
            </a:extLst>
          </p:cNvPr>
          <p:cNvSpPr/>
          <p:nvPr/>
        </p:nvSpPr>
        <p:spPr>
          <a:xfrm>
            <a:off x="4928103" y="5117508"/>
            <a:ext cx="107273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248</a:t>
            </a:r>
          </a:p>
        </p:txBody>
      </p:sp>
      <p:pic>
        <p:nvPicPr>
          <p:cNvPr id="18451" name="Picture 18450" descr="12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9710" y="2503170"/>
            <a:ext cx="1828800" cy="2743200"/>
          </a:xfrm>
          <a:prstGeom prst="rect">
            <a:avLst/>
          </a:prstGeom>
        </p:spPr>
      </p:pic>
      <p:pic>
        <p:nvPicPr>
          <p:cNvPr id="18452" name="Picture 18451" descr="09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910" y="2503170"/>
            <a:ext cx="1828800" cy="2743200"/>
          </a:xfrm>
          <a:prstGeom prst="rect">
            <a:avLst/>
          </a:prstGeom>
        </p:spPr>
      </p:pic>
      <p:pic>
        <p:nvPicPr>
          <p:cNvPr id="18453" name="Picture 18452" descr="459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7310" y="2503170"/>
            <a:ext cx="1828800" cy="2743200"/>
          </a:xfrm>
          <a:prstGeom prst="rect">
            <a:avLst/>
          </a:prstGeom>
        </p:spPr>
      </p:pic>
      <p:pic>
        <p:nvPicPr>
          <p:cNvPr id="18454" name="Picture 18453" descr="248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58510" y="2503170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718610" y="1458605"/>
            <a:ext cx="350128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MEDIOCRE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143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393252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5ºC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718610" y="4245646"/>
            <a:ext cx="350128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MEDIOCRE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645</a:t>
            </a:r>
          </a:p>
        </p:txBody>
      </p:sp>
      <p:graphicFrame>
        <p:nvGraphicFramePr>
          <p:cNvPr id="23" name="Tabela 12">
            <a:extLst>
              <a:ext uri="{FF2B5EF4-FFF2-40B4-BE49-F238E27FC236}">
                <a16:creationId xmlns:a16="http://schemas.microsoft.com/office/drawing/2014/main" id="{9403EDAC-D923-4435-8B2E-2755C2CEA8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990640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14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645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136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875910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4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14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Medíocre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/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105</Words>
  <Application>Microsoft Office PowerPoint</Application>
  <PresentationFormat>On-screen Show (4:3)</PresentationFormat>
  <Paragraphs>53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2025-01-23T19:48:51Z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