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30" r:id="rId5"/>
    <p:sldId id="875" r:id="rId6"/>
    <p:sldId id="852" r:id="rId7"/>
    <p:sldId id="876" r:id="rId8"/>
    <p:sldId id="853" r:id="rId9"/>
    <p:sldId id="866" r:id="rId10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5ºD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5ºD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465236" y="51740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106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418179" y="519098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075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6191083" y="5157762"/>
            <a:ext cx="103906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414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4127193" y="5174658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168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865864" y="5157761"/>
            <a:ext cx="100540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431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10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5603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07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60320"/>
            <a:ext cx="1828800" cy="2743200"/>
          </a:xfrm>
          <a:prstGeom prst="rect">
            <a:avLst/>
          </a:prstGeom>
        </p:spPr>
      </p:pic>
      <p:pic>
        <p:nvPicPr>
          <p:cNvPr id="18453" name="Picture 18452" descr="41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2560320"/>
            <a:ext cx="1828800" cy="2743200"/>
          </a:xfrm>
          <a:prstGeom prst="rect">
            <a:avLst/>
          </a:prstGeom>
        </p:spPr>
      </p:pic>
      <p:pic>
        <p:nvPicPr>
          <p:cNvPr id="18454" name="Picture 18453" descr="16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2560320"/>
            <a:ext cx="1828800" cy="2743200"/>
          </a:xfrm>
          <a:prstGeom prst="rect">
            <a:avLst/>
          </a:prstGeom>
        </p:spPr>
      </p:pic>
      <p:pic>
        <p:nvPicPr>
          <p:cNvPr id="18455" name="Picture 18454" descr="431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5ºD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3722957" y="5026710"/>
            <a:ext cx="121379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860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6AB256-14F4-4E33-BF60-AE98C922C8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936" y="2326297"/>
            <a:ext cx="1747837" cy="276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7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526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854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52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85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5ºD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409280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6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Medíocre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120</Words>
  <Application>Microsoft Office PowerPoint</Application>
  <PresentationFormat>On-screen Show (4:3)</PresentationFormat>
  <Paragraphs>59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24</cp:revision>
  <dcterms:created xsi:type="dcterms:W3CDTF">2013-06-16T16:53:49Z</dcterms:created>
  <dcterms:modified xsi:type="dcterms:W3CDTF">2025-01-24T07:38:14Z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