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330" r:id="rId5"/>
    <p:sldId id="875" r:id="rId6"/>
    <p:sldId id="852" r:id="rId7"/>
    <p:sldId id="853" r:id="rId8"/>
    <p:sldId id="878" r:id="rId9"/>
    <p:sldId id="866" r:id="rId10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52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6505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23/01/2025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6ºD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6ºD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2465236" y="5174088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161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418179" y="5190984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102</a:t>
            </a:r>
          </a:p>
        </p:txBody>
      </p:sp>
      <p:sp>
        <p:nvSpPr>
          <p:cNvPr id="12" name="Retângulo 18">
            <a:extLst>
              <a:ext uri="{FF2B5EF4-FFF2-40B4-BE49-F238E27FC236}">
                <a16:creationId xmlns:a16="http://schemas.microsoft.com/office/drawing/2014/main" id="{C27C62D3-BC30-4130-BE26-16300B23B22B}"/>
              </a:ext>
            </a:extLst>
          </p:cNvPr>
          <p:cNvSpPr/>
          <p:nvPr/>
        </p:nvSpPr>
        <p:spPr>
          <a:xfrm>
            <a:off x="6191083" y="5157762"/>
            <a:ext cx="1039067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477</a:t>
            </a:r>
            <a:endParaRPr lang="pt-B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tângulo 18">
            <a:extLst>
              <a:ext uri="{FF2B5EF4-FFF2-40B4-BE49-F238E27FC236}">
                <a16:creationId xmlns:a16="http://schemas.microsoft.com/office/drawing/2014/main" id="{E8823C76-460A-493E-8011-3418BCD99931}"/>
              </a:ext>
            </a:extLst>
          </p:cNvPr>
          <p:cNvSpPr/>
          <p:nvPr/>
        </p:nvSpPr>
        <p:spPr>
          <a:xfrm>
            <a:off x="4127193" y="5174658"/>
            <a:ext cx="107273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454</a:t>
            </a:r>
          </a:p>
        </p:txBody>
      </p:sp>
      <p:sp>
        <p:nvSpPr>
          <p:cNvPr id="14" name="Retângulo 18">
            <a:extLst>
              <a:ext uri="{FF2B5EF4-FFF2-40B4-BE49-F238E27FC236}">
                <a16:creationId xmlns:a16="http://schemas.microsoft.com/office/drawing/2014/main" id="{45EE2596-83C8-48A2-9793-29C64B09AEC5}"/>
              </a:ext>
            </a:extLst>
          </p:cNvPr>
          <p:cNvSpPr/>
          <p:nvPr/>
        </p:nvSpPr>
        <p:spPr>
          <a:xfrm>
            <a:off x="7865864" y="5157761"/>
            <a:ext cx="1005403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757</a:t>
            </a:r>
            <a:endParaRPr lang="pt-B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8451" name="Picture 18450" descr="16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2560320"/>
            <a:ext cx="1828800" cy="2743200"/>
          </a:xfrm>
          <a:prstGeom prst="rect">
            <a:avLst/>
          </a:prstGeom>
        </p:spPr>
      </p:pic>
      <p:pic>
        <p:nvPicPr>
          <p:cNvPr id="18452" name="Picture 18451" descr="10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560320"/>
            <a:ext cx="1828800" cy="2743200"/>
          </a:xfrm>
          <a:prstGeom prst="rect">
            <a:avLst/>
          </a:prstGeom>
        </p:spPr>
      </p:pic>
      <p:pic>
        <p:nvPicPr>
          <p:cNvPr id="18453" name="Picture 18452" descr="477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0" y="2560320"/>
            <a:ext cx="1828800" cy="2743200"/>
          </a:xfrm>
          <a:prstGeom prst="rect">
            <a:avLst/>
          </a:prstGeom>
        </p:spPr>
      </p:pic>
      <p:pic>
        <p:nvPicPr>
          <p:cNvPr id="18454" name="Picture 18453" descr="454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57600" y="2560320"/>
            <a:ext cx="1828800" cy="2743200"/>
          </a:xfrm>
          <a:prstGeom prst="rect">
            <a:avLst/>
          </a:prstGeom>
        </p:spPr>
      </p:pic>
      <p:pic>
        <p:nvPicPr>
          <p:cNvPr id="18455" name="Picture 18454" descr="757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15200" y="2560320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113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6ºD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467740" y="6123727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145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382972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11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145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451711" y="3357563"/>
            <a:ext cx="93807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536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6ºD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615219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53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45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6ºD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5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8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3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133</Words>
  <Application>Microsoft Office PowerPoint</Application>
  <PresentationFormat>On-screen Show (4:3)</PresentationFormat>
  <Paragraphs>67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2025-01-23T19:43:55Z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