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30" r:id="rId5"/>
    <p:sldId id="875" r:id="rId6"/>
    <p:sldId id="852" r:id="rId7"/>
    <p:sldId id="853" r:id="rId8"/>
    <p:sldId id="878" r:id="rId9"/>
    <p:sldId id="876" r:id="rId10"/>
    <p:sldId id="866" r:id="rId11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8ºA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6473610" y="5061552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848-2021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456529" y="507844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115-2017</a:t>
            </a:r>
          </a:p>
        </p:txBody>
      </p:sp>
      <p:pic>
        <p:nvPicPr>
          <p:cNvPr id="18451" name="Picture 18450" descr="848-202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7174" y="2447784"/>
            <a:ext cx="1828800" cy="2743200"/>
          </a:xfrm>
          <a:prstGeom prst="rect">
            <a:avLst/>
          </a:prstGeom>
        </p:spPr>
      </p:pic>
      <p:pic>
        <p:nvPicPr>
          <p:cNvPr id="18452" name="Picture 18451" descr="115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8350" y="2447784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4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196-2021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-36404" y="6123727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539-2023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96-202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539-202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90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623-2023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90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642-2021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623-202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642-202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838-2017</a:t>
            </a:r>
            <a:endParaRPr lang="pt-B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217" name="Picture 6216" descr="838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172</Words>
  <Application>Microsoft Office PowerPoint</Application>
  <PresentationFormat>On-screen Show (4:3)</PresentationFormat>
  <Paragraphs>86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