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53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8ºD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8ºD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5752036" y="4998606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837-2017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529263" y="4998606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014-2017</a:t>
            </a:r>
          </a:p>
        </p:txBody>
      </p:sp>
      <p:pic>
        <p:nvPicPr>
          <p:cNvPr id="18451" name="Picture 18450" descr="837-20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5600" y="2384838"/>
            <a:ext cx="1828800" cy="2743200"/>
          </a:xfrm>
          <a:prstGeom prst="rect">
            <a:avLst/>
          </a:prstGeom>
        </p:spPr>
      </p:pic>
      <p:pic>
        <p:nvPicPr>
          <p:cNvPr id="18452" name="Picture 18451" descr="014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1084" y="2367942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085-2023</a:t>
            </a:r>
            <a:endParaRPr lang="pt-B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8ºD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085-202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88</Words>
  <Application>Microsoft Office PowerPoint</Application>
  <PresentationFormat>On-screen Show (4:3)</PresentationFormat>
  <Paragraphs>42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2025-01-24T15:33:42Z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