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53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015639" y="532797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175-2016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-31418" y="534487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097-2022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5775149" y="5311651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341-2020</a:t>
            </a:r>
            <a:endParaRPr lang="pt-B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3728091" y="532854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269-2021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433098" y="5311650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388-2016</a:t>
            </a:r>
            <a:endParaRPr lang="pt-B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175-201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097-202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341-20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269-2021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388-2016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227-2016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227-201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6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91</Words>
  <Application>Microsoft Office PowerPoint</Application>
  <PresentationFormat>On-screen Show (4:3)</PresentationFormat>
  <Paragraphs>45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