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330" r:id="rId5"/>
    <p:sldId id="875" r:id="rId6"/>
    <p:sldId id="852" r:id="rId7"/>
    <p:sldId id="866" r:id="rId8"/>
  </p:sldIdLst>
  <p:sldSz cx="9144000" cy="6858000" type="screen4x3"/>
  <p:notesSz cx="6797675" cy="9926638"/>
  <p:defaultTextStyle>
    <a:defPPr>
      <a:defRPr lang="pt-PT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14288203" initials="1" lastIdx="8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F9900"/>
    <a:srgbClr val="3366CC"/>
    <a:srgbClr val="FF0D0D"/>
    <a:srgbClr val="CC0000"/>
    <a:srgbClr val="740000"/>
    <a:srgbClr val="9966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D2869C-2E72-272F-6F1A-EACE89AE1C07}" v="63" dt="2025-01-11T23:12:01.737"/>
    <p1510:client id="{8EC7EFEF-0D48-C7EF-146C-9C23FAF68FBF}" v="23" dt="2025-01-13T17:19:50.508"/>
    <p1510:client id="{926A3704-F97A-2071-BBAD-286A9DA2FAB1}" v="737" dt="2025-01-13T17:54:15.030"/>
    <p1510:client id="{94323531-5F4A-5217-F2C9-5F49BDBCE53C}" v="138" dt="2025-01-11T23:18:15.308"/>
    <p1510:client id="{BC99DC75-FC80-0484-E91D-A3F3B21CDE69}" v="10" dt="2025-01-11T23:03:41.723"/>
    <p1510:client id="{E37B6C92-06E3-06E0-D91C-10B964B27084}" v="13" dt="2025-01-13T17:23:15.520"/>
    <p1510:client id="{FA3DA529-0FED-E49D-F80F-AAF269B9C32F}" v="41" dt="2025-01-11T23:26:58.9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Sem Estilo, Sem Grelh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Sem Estilo, Tabela com Grelh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Estilo Médio 2 - Destaqu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Estilo Mé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Estilo Clar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Estilo com Tema 1 - Destaque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DA37D80-6434-44D0-A028-1B22A696006F}" styleName="Estilo Claro 3 - Destaque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ABFCF23-3B69-468F-B69F-88F6DE6A72F2}" styleName="Estilo Médio 1 - Destaque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Estilo Médio 1 - Destaque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A107856-5554-42FB-B03E-39F5DBC370BA}" styleName="Estilo Médio 4 - Destaque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Estilo Médio 4 - Destaqu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F5AB1C69-6EDB-4FF4-983F-18BD219EF322}" styleName="Estilo Médio 2 - Ênfase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Estilo Médio 2 - Ênfase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397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5AA3D41-9405-4A5F-810B-FCDF4A1E8D1C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9B92A57-8473-4393-BBC2-C8505CAC45A3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5D41FED-D002-495E-A1C0-5F937716B8F4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pt-PT" noProof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 noProof="0"/>
              <a:t>Clique para editar os estilos</a:t>
            </a:r>
          </a:p>
          <a:p>
            <a:pPr lvl="1"/>
            <a:r>
              <a:rPr lang="pt-PT" noProof="0"/>
              <a:t>Segundo nível</a:t>
            </a:r>
          </a:p>
          <a:p>
            <a:pPr lvl="2"/>
            <a:r>
              <a:rPr lang="pt-PT" noProof="0"/>
              <a:t>Terceiro nível</a:t>
            </a:r>
          </a:p>
          <a:p>
            <a:pPr lvl="3"/>
            <a:r>
              <a:rPr lang="pt-PT" noProof="0"/>
              <a:t>Quarto nível</a:t>
            </a:r>
          </a:p>
          <a:p>
            <a:pPr lvl="4"/>
            <a:r>
              <a:rPr lang="pt-PT" noProof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4372EB2-13B7-4DEA-931A-B66BF3A2CFB3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Espaço Reservado para Imagem de Slide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Espaço Reservado para Anotações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pt-PT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3F5C382-39D6-45CB-BC85-A2E49A6CA54D}" type="slidenum">
              <a:rPr lang="pt-PT" smtClean="0"/>
              <a:pPr>
                <a:defRPr/>
              </a:pPr>
              <a:t>4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4824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13D9C-044B-48D1-B744-1CEEA78D754C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C6136-EA5C-4D9C-B144-C07F727E061A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DD747-B20B-4452-AB4A-70A660C9705F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0D899-0850-4231-B9B6-8DAF135F85B3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BF75E-76F2-4D97-BA79-24B8355F9CCE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0A0C4-5159-4E35-9D38-C4E033296092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C57B1-4B09-4D38-A0FF-2DDE4942B380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6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7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E4FDB-98AB-46BA-BCE6-32680919A9B6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18A0E-2FBF-4DDD-9F8B-87D82B4CACA7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8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9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C66C3-8B1A-49C4-90B5-C892122C3293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9DEB1-0101-4276-9E2B-F8AF5902C914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4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5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D3B78-9438-44FB-BF1D-87A5CA4DCED0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9AB13-BBFE-4095-A668-2DD2CF68BF5A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3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4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B7228-D711-4B73-BA88-D341F8411F51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0D02E-948A-4879-BCDD-CC8710446225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6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7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C8314-ABEA-43EB-8B76-49BAA6D748E1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pt-PT" noProof="0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8AA82-4A00-4C71-8320-0FE4160D7B36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6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7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2922D-48F7-4F21-95A4-173A88237FDA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8315-1773-46A9-8A1F-70DF58535149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3CE9D-D925-41D4-A6E5-063B6D1E3AC9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738EC-E61C-40D4-B65A-EEC8E4A01979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965B-AFA9-42DC-A6AB-0BC1F2C58D72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Marcador de Posição do Título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PT"/>
              <a:t>Clique para editar o estilo</a:t>
            </a:r>
          </a:p>
        </p:txBody>
      </p:sp>
      <p:sp>
        <p:nvSpPr>
          <p:cNvPr id="1027" name="Marcador de Posição do Texto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176C5C9-7769-438D-B24F-A65F00009A96}" type="datetimeFigureOut">
              <a:rPr lang="pt-PT"/>
              <a:pPr>
                <a:defRPr/>
              </a:pPr>
              <a:t>24/01/2025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E8282F-BCAD-4C70-B56D-96F5EDBCDC5F}" type="slidenum">
              <a:rPr lang="pt-PT"/>
              <a:pPr>
                <a:defRPr/>
              </a:pPr>
              <a:t>‹#›</a:t>
            </a:fld>
            <a:endParaRPr lang="pt-P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upo 4"/>
          <p:cNvGrpSpPr>
            <a:grpSpLocks/>
          </p:cNvGrpSpPr>
          <p:nvPr/>
        </p:nvGrpSpPr>
        <p:grpSpPr bwMode="auto">
          <a:xfrm>
            <a:off x="0" y="0"/>
            <a:ext cx="9251950" cy="1052513"/>
            <a:chOff x="539552" y="0"/>
            <a:chExt cx="8136905" cy="908720"/>
          </a:xfrm>
        </p:grpSpPr>
        <p:pic>
          <p:nvPicPr>
            <p:cNvPr id="2054" name="Imagem 5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-6000" contrast="12000"/>
            </a:blip>
            <a:srcRect l="25812" t="18280" r="39171" b="51567"/>
            <a:stretch>
              <a:fillRect/>
            </a:stretch>
          </p:blipFill>
          <p:spPr bwMode="auto">
            <a:xfrm>
              <a:off x="6978862" y="0"/>
              <a:ext cx="1697595" cy="83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7" name="Conexão recta 6"/>
            <p:cNvCxnSpPr/>
            <p:nvPr/>
          </p:nvCxnSpPr>
          <p:spPr>
            <a:xfrm>
              <a:off x="539552" y="908720"/>
              <a:ext cx="8064304" cy="0"/>
            </a:xfrm>
            <a:prstGeom prst="line">
              <a:avLst/>
            </a:prstGeom>
            <a:ln w="101600" cmpd="tri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ítulo 1"/>
          <p:cNvSpPr txBox="1">
            <a:spLocks/>
          </p:cNvSpPr>
          <p:nvPr/>
        </p:nvSpPr>
        <p:spPr>
          <a:xfrm>
            <a:off x="1979712" y="1556792"/>
            <a:ext cx="4824536" cy="863600"/>
          </a:xfrm>
          <a:prstGeom prst="rect">
            <a:avLst/>
          </a:prstGeom>
        </p:spPr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pt-PT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alibri" pitchFamily="34" charset="0"/>
                <a:ea typeface="+mj-ea"/>
                <a:cs typeface="+mj-cs"/>
              </a:rPr>
              <a:t>CORPO DE ALUNOS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pt-PT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Calibri" pitchFamily="34" charset="0"/>
                <a:ea typeface="+mj-ea"/>
                <a:cs typeface="+mj-cs"/>
              </a:rPr>
              <a:t>1ª Companhia </a:t>
            </a:r>
          </a:p>
        </p:txBody>
      </p:sp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3" cstate="print"/>
          <a:srcRect l="8423"/>
          <a:stretch/>
        </p:blipFill>
        <p:spPr>
          <a:xfrm>
            <a:off x="3347864" y="2708920"/>
            <a:ext cx="2088232" cy="3777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 Box 5">
            <a:extLst>
              <a:ext uri="{FF2B5EF4-FFF2-40B4-BE49-F238E27FC236}">
                <a16:creationId xmlns:a16="http://schemas.microsoft.com/office/drawing/2014/main" id="{928C0809-73FC-4F5A-AB42-A85E1E780E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273" y="268867"/>
            <a:ext cx="5256213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91440" tIns="45720" rIns="91440" bIns="45720" anchor="t">
            <a:spAutoFit/>
          </a:bodyPr>
          <a:lstStyle/>
          <a:p>
            <a:r>
              <a:rPr lang="pt-PT" b="1" dirty="0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NOTA COMPORTAMENTAL 1ºSem - Alunos 1ª </a:t>
            </a:r>
            <a:r>
              <a:rPr lang="pt-PT" b="1" dirty="0" err="1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Comp</a:t>
            </a:r>
            <a:endParaRPr lang="pt-PT" b="1" dirty="0">
              <a:solidFill>
                <a:srgbClr val="990000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upo 68"/>
          <p:cNvGrpSpPr>
            <a:grpSpLocks/>
          </p:cNvGrpSpPr>
          <p:nvPr/>
        </p:nvGrpSpPr>
        <p:grpSpPr bwMode="auto">
          <a:xfrm>
            <a:off x="0" y="0"/>
            <a:ext cx="9144000" cy="1268413"/>
            <a:chOff x="539552" y="0"/>
            <a:chExt cx="8136905" cy="908720"/>
          </a:xfrm>
        </p:grpSpPr>
        <p:pic>
          <p:nvPicPr>
            <p:cNvPr id="4102" name="Imagem 63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-6000" contrast="12000"/>
            </a:blip>
            <a:srcRect l="25812" t="18280" r="39171" b="51567"/>
            <a:stretch>
              <a:fillRect/>
            </a:stretch>
          </p:blipFill>
          <p:spPr bwMode="auto">
            <a:xfrm>
              <a:off x="7042940" y="0"/>
              <a:ext cx="1633517" cy="83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8" name="Conexão recta 67"/>
            <p:cNvCxnSpPr/>
            <p:nvPr/>
          </p:nvCxnSpPr>
          <p:spPr>
            <a:xfrm>
              <a:off x="539552" y="908720"/>
              <a:ext cx="8064860" cy="0"/>
            </a:xfrm>
            <a:prstGeom prst="line">
              <a:avLst/>
            </a:prstGeom>
            <a:ln w="101600" cmpd="tri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0" name="Imagem 69" descr="brasa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7950" y="115888"/>
            <a:ext cx="503238" cy="792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Retângulo 1"/>
          <p:cNvSpPr/>
          <p:nvPr/>
        </p:nvSpPr>
        <p:spPr>
          <a:xfrm>
            <a:off x="2591780" y="2348880"/>
            <a:ext cx="396044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pt-BR" sz="9600" b="1">
                <a:ln w="95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1</a:t>
            </a:r>
            <a:r>
              <a:rPr lang="pt-BR" sz="9600" b="1" dirty="0">
                <a:ln w="95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0</a:t>
            </a:r>
            <a:r>
              <a:rPr lang="pt-BR" sz="9600" b="1">
                <a:ln w="95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ºA</a:t>
            </a:r>
            <a:endParaRPr lang="pt-BR" sz="9600" b="1" dirty="0">
              <a:ln w="9525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00090C5C-C69E-61F2-9BA3-FA4CA6D5B3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273" y="268867"/>
            <a:ext cx="5256213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91440" tIns="45720" rIns="91440" bIns="45720" anchor="t">
            <a:spAutoFit/>
          </a:bodyPr>
          <a:lstStyle/>
          <a:p>
            <a:r>
              <a:rPr lang="pt-PT" b="1" dirty="0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NOTA COMPORTAMENTAL 1ºSem - Alunos 1ª </a:t>
            </a:r>
            <a:r>
              <a:rPr lang="pt-PT" b="1" dirty="0" err="1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Comp</a:t>
            </a:r>
            <a:endParaRPr lang="pt-PT" b="1" dirty="0">
              <a:solidFill>
                <a:srgbClr val="99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1959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68"/>
          <p:cNvGrpSpPr>
            <a:grpSpLocks/>
          </p:cNvGrpSpPr>
          <p:nvPr/>
        </p:nvGrpSpPr>
        <p:grpSpPr bwMode="auto">
          <a:xfrm>
            <a:off x="0" y="0"/>
            <a:ext cx="9144000" cy="1268413"/>
            <a:chOff x="539552" y="0"/>
            <a:chExt cx="8136905" cy="908720"/>
          </a:xfrm>
        </p:grpSpPr>
        <p:pic>
          <p:nvPicPr>
            <p:cNvPr id="18450" name="Imagem 63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-6000" contrast="12000"/>
            </a:blip>
            <a:srcRect l="25812" t="18280" r="39171" b="51567"/>
            <a:stretch>
              <a:fillRect/>
            </a:stretch>
          </p:blipFill>
          <p:spPr bwMode="auto">
            <a:xfrm>
              <a:off x="7042940" y="0"/>
              <a:ext cx="1633517" cy="83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8" name="Conexão recta 67"/>
            <p:cNvCxnSpPr/>
            <p:nvPr/>
          </p:nvCxnSpPr>
          <p:spPr>
            <a:xfrm>
              <a:off x="539552" y="908720"/>
              <a:ext cx="8064860" cy="0"/>
            </a:xfrm>
            <a:prstGeom prst="line">
              <a:avLst/>
            </a:prstGeom>
            <a:ln w="101600" cmpd="tri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0" name="Imagem 69" descr="brasa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7950" y="115888"/>
            <a:ext cx="503238" cy="792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2"/>
          <p:cNvSpPr/>
          <p:nvPr/>
        </p:nvSpPr>
        <p:spPr>
          <a:xfrm>
            <a:off x="2465236" y="631629"/>
            <a:ext cx="420211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3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Nível de Avaliação</a:t>
            </a:r>
          </a:p>
        </p:txBody>
      </p:sp>
      <p:sp>
        <p:nvSpPr>
          <p:cNvPr id="4" name="Retângulo 3"/>
          <p:cNvSpPr/>
          <p:nvPr/>
        </p:nvSpPr>
        <p:spPr>
          <a:xfrm>
            <a:off x="2629710" y="1415791"/>
            <a:ext cx="3400290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>
              <a:defRPr/>
            </a:pPr>
            <a:r>
              <a:rPr lang="pt-BR" sz="4800" b="1">
                <a:ln/>
                <a:solidFill>
                  <a:schemeClr val="tx2">
                    <a:lumMod val="60000"/>
                    <a:lumOff val="40000"/>
                  </a:schemeClr>
                </a:solidFill>
              </a:rPr>
              <a:t>Muito Bom</a:t>
            </a:r>
          </a:p>
        </p:txBody>
      </p:sp>
      <p:sp>
        <p:nvSpPr>
          <p:cNvPr id="21" name="Retângulo 20"/>
          <p:cNvSpPr/>
          <p:nvPr/>
        </p:nvSpPr>
        <p:spPr>
          <a:xfrm>
            <a:off x="7740352" y="1412776"/>
            <a:ext cx="1395656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pt-BR" sz="40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10ºA</a:t>
            </a: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6020DE32-5700-173C-4235-855E3BF796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273" y="268867"/>
            <a:ext cx="5256213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91440" tIns="45720" rIns="91440" bIns="45720" anchor="t">
            <a:spAutoFit/>
          </a:bodyPr>
          <a:lstStyle/>
          <a:p>
            <a:r>
              <a:rPr lang="pt-PT" b="1" dirty="0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NOTA COMPORTAMENTAL 1ºSem - Alunos 1ª </a:t>
            </a:r>
            <a:r>
              <a:rPr lang="pt-PT" b="1" dirty="0" err="1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Comp</a:t>
            </a:r>
            <a:endParaRPr lang="pt-PT" b="1" dirty="0">
              <a:solidFill>
                <a:srgbClr val="99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5" name="Retângulo 18">
            <a:extLst>
              <a:ext uri="{FF2B5EF4-FFF2-40B4-BE49-F238E27FC236}">
                <a16:creationId xmlns:a16="http://schemas.microsoft.com/office/drawing/2014/main" id="{CF97C0CE-ECFC-4655-B60F-E0B7CB50B6F0}"/>
              </a:ext>
            </a:extLst>
          </p:cNvPr>
          <p:cNvSpPr/>
          <p:nvPr/>
        </p:nvSpPr>
        <p:spPr>
          <a:xfrm>
            <a:off x="3884710" y="5150041"/>
            <a:ext cx="971741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505-2015</a:t>
            </a:r>
          </a:p>
        </p:txBody>
      </p:sp>
      <p:pic>
        <p:nvPicPr>
          <p:cNvPr id="18451" name="Picture 18450" descr="505-201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6531" y="2519377"/>
            <a:ext cx="18288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upo 68"/>
          <p:cNvGrpSpPr>
            <a:grpSpLocks/>
          </p:cNvGrpSpPr>
          <p:nvPr/>
        </p:nvGrpSpPr>
        <p:grpSpPr bwMode="auto">
          <a:xfrm>
            <a:off x="0" y="0"/>
            <a:ext cx="9144000" cy="1268413"/>
            <a:chOff x="539552" y="0"/>
            <a:chExt cx="8136905" cy="908720"/>
          </a:xfrm>
        </p:grpSpPr>
        <p:pic>
          <p:nvPicPr>
            <p:cNvPr id="16412" name="Imagem 6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-6000" contrast="12000"/>
            </a:blip>
            <a:srcRect l="25812" t="18280" r="39171" b="51567"/>
            <a:stretch>
              <a:fillRect/>
            </a:stretch>
          </p:blipFill>
          <p:spPr bwMode="auto">
            <a:xfrm>
              <a:off x="7042940" y="0"/>
              <a:ext cx="1633517" cy="83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8" name="Conexão recta 67"/>
            <p:cNvCxnSpPr/>
            <p:nvPr/>
          </p:nvCxnSpPr>
          <p:spPr>
            <a:xfrm>
              <a:off x="539552" y="908720"/>
              <a:ext cx="8064860" cy="0"/>
            </a:xfrm>
            <a:prstGeom prst="line">
              <a:avLst/>
            </a:prstGeom>
            <a:ln w="101600" cmpd="tri">
              <a:solidFill>
                <a:srgbClr val="99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0" name="Imagem 69" descr="brasa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7950" y="115888"/>
            <a:ext cx="503238" cy="792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tângulo 2"/>
          <p:cNvSpPr/>
          <p:nvPr/>
        </p:nvSpPr>
        <p:spPr>
          <a:xfrm>
            <a:off x="3801140" y="1790852"/>
            <a:ext cx="184730" cy="646331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>
              <a:defRPr/>
            </a:pPr>
            <a:endParaRPr lang="pt-BR" sz="3600" b="1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12" name="Retângulo 20"/>
          <p:cNvSpPr/>
          <p:nvPr/>
        </p:nvSpPr>
        <p:spPr>
          <a:xfrm>
            <a:off x="7746802" y="1269455"/>
            <a:ext cx="1395656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pt-BR" sz="40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10ºA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C3C0ABAE-3F3B-55D6-C2A5-67803277ED19}"/>
              </a:ext>
            </a:extLst>
          </p:cNvPr>
          <p:cNvSpPr/>
          <p:nvPr/>
        </p:nvSpPr>
        <p:spPr>
          <a:xfrm>
            <a:off x="1794333" y="631629"/>
            <a:ext cx="5314275" cy="646331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>
              <a:defRPr/>
            </a:pPr>
            <a:r>
              <a:rPr lang="pt-BR" sz="3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Comportamento Global</a:t>
            </a:r>
            <a:endParaRPr lang="pt-BR" sz="3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752FD914-CB0A-7005-950E-C66896C5C1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273" y="268867"/>
            <a:ext cx="5256213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91440" tIns="45720" rIns="91440" bIns="45720" anchor="t">
            <a:spAutoFit/>
          </a:bodyPr>
          <a:lstStyle/>
          <a:p>
            <a:r>
              <a:rPr lang="pt-PT" b="1" dirty="0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NOTA COMPORTAMENTAL 1ºSem - Alunos 1ª </a:t>
            </a:r>
            <a:r>
              <a:rPr lang="pt-PT" b="1" dirty="0" err="1">
                <a:solidFill>
                  <a:srgbClr val="990000"/>
                </a:solidFill>
                <a:latin typeface="Calibri"/>
                <a:ea typeface="Calibri"/>
                <a:cs typeface="Calibri"/>
              </a:rPr>
              <a:t>Comp</a:t>
            </a:r>
            <a:endParaRPr lang="pt-PT" b="1" dirty="0">
              <a:solidFill>
                <a:srgbClr val="990000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10" name="Tabela 9">
            <a:extLst>
              <a:ext uri="{FF2B5EF4-FFF2-40B4-BE49-F238E27FC236}">
                <a16:creationId xmlns:a16="http://schemas.microsoft.com/office/drawing/2014/main" id="{6DF801C1-8E2C-7015-F95C-79698E651C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446747"/>
              </p:ext>
            </p:extLst>
          </p:nvPr>
        </p:nvGraphicFramePr>
        <p:xfrm>
          <a:off x="2035001" y="2022509"/>
          <a:ext cx="5057592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8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8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/>
                        <a:t>Nível </a:t>
                      </a:r>
                    </a:p>
                  </a:txBody>
                  <a:tcPr anchor="ctr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pt-PT" sz="2400" b="1"/>
                        <a:t>Quantitativo</a:t>
                      </a: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/>
                        <a:t>Muito Bom </a:t>
                      </a: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1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/>
                        <a:t>Bom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16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/>
                        <a:t>Suficiente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0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 err="1"/>
                        <a:t>Mediocre</a:t>
                      </a: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0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 dirty="0"/>
                        <a:t>MAU</a:t>
                      </a:r>
                    </a:p>
                  </a:txBody>
                  <a:tcPr anchor="ctr">
                    <a:solidFill>
                      <a:srgbClr val="FF0D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0</a:t>
                      </a:r>
                    </a:p>
                  </a:txBody>
                  <a:tcPr>
                    <a:solidFill>
                      <a:srgbClr val="FF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pt-PT" sz="2400" b="1" dirty="0"/>
                        <a:t>MÉDIA 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t>BOM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07786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04911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  <a:effectLst>
          <a:outerShdw blurRad="38100" dist="241300" dir="19380000" algn="ctr">
            <a:srgbClr val="FF9900">
              <a:alpha val="8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a:spPr>
      <a:bodyPr wrap="square">
        <a:spAutoFit/>
      </a:bodyPr>
      <a:lstStyle>
        <a:defPPr marL="542925" indent="-542925" algn="ctr">
          <a:spcBef>
            <a:spcPts val="600"/>
          </a:spcBef>
          <a:defRPr sz="2000" b="1" i="1" dirty="0" smtClean="0">
            <a:solidFill>
              <a:schemeClr val="bg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cs typeface="Arial" pitchFamily="34" charset="0"/>
          </a:defRPr>
        </a:defPPr>
      </a:lstStyle>
    </a:spDef>
  </a:objectDefaults>
  <a:extraClrSchemeLst/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4AE9ACDA9E20A4E8C6DEBB35993649E" ma:contentTypeVersion="12" ma:contentTypeDescription="Criar um novo documento." ma:contentTypeScope="" ma:versionID="f8e21e6aeb7a6ae30255ff22e2288fa7">
  <xsd:schema xmlns:xsd="http://www.w3.org/2001/XMLSchema" xmlns:xs="http://www.w3.org/2001/XMLSchema" xmlns:p="http://schemas.microsoft.com/office/2006/metadata/properties" xmlns:ns2="3a84b745-f299-474e-a88f-062c48f67538" xmlns:ns3="2233ed6f-62dd-493a-9ed5-69d48b79b6f2" targetNamespace="http://schemas.microsoft.com/office/2006/metadata/properties" ma:root="true" ma:fieldsID="a33dee0781b840a3ea1ac900eccda06e" ns2:_="" ns3:_="">
    <xsd:import namespace="3a84b745-f299-474e-a88f-062c48f67538"/>
    <xsd:import namespace="2233ed6f-62dd-493a-9ed5-69d48b79b6f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84b745-f299-474e-a88f-062c48f6753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33ed6f-62dd-493a-9ed5-69d48b79b6f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talhes de 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579666-AF3A-4056-A40E-18A4B0C975A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69CF50-EA89-4E4B-B48F-B65A5FEDD72B}">
  <ds:schemaRefs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2F68609B-AA60-4CDF-B592-9C9A329E5F90}">
  <ds:schemaRefs>
    <ds:schemaRef ds:uri="2233ed6f-62dd-493a-9ed5-69d48b79b6f2"/>
    <ds:schemaRef ds:uri="3a84b745-f299-474e-a88f-062c48f6753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60</Words>
  <Application>Microsoft Office PowerPoint</Application>
  <PresentationFormat>On-screen Show (4:3)</PresentationFormat>
  <Paragraphs>28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Tema do Office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Diapositivo 1</dc:title>
  <dc:creator>JFeliciano</dc:creator>
  <cp:lastModifiedBy>José António Da Silva Pinto Garcia</cp:lastModifiedBy>
  <cp:revision>22</cp:revision>
  <dcterms:created xsi:type="dcterms:W3CDTF">2013-06-16T16:53:49Z</dcterms:created>
  <dcterms:modified xsi:type="dcterms:W3CDTF">2025-01-24T16:12:50Z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0x01010034AE9ACDA9E20A4E8C6DEBB35993649E</vt:lpwstr>
  </property>
</Properties>
</file>