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330" r:id="rId5"/>
    <p:sldId id="875" r:id="rId6"/>
    <p:sldId id="852" r:id="rId7"/>
    <p:sldId id="853" r:id="rId8"/>
    <p:sldId id="866" r:id="rId9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39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11ºA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Retângulo 18">
            <a:extLst>
              <a:ext uri="{FF2B5EF4-FFF2-40B4-BE49-F238E27FC236}">
                <a16:creationId xmlns:a16="http://schemas.microsoft.com/office/drawing/2014/main" id="{CF97C0CE-ECFC-4655-B60F-E0B7CB50B6F0}"/>
              </a:ext>
            </a:extLst>
          </p:cNvPr>
          <p:cNvSpPr/>
          <p:nvPr/>
        </p:nvSpPr>
        <p:spPr>
          <a:xfrm>
            <a:off x="3912006" y="5163688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488-2018</a:t>
            </a:r>
          </a:p>
        </p:txBody>
      </p:sp>
      <p:pic>
        <p:nvPicPr>
          <p:cNvPr id="18451" name="Picture 18450" descr="488-201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3827" y="2533024"/>
            <a:ext cx="18288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66989" y="3357563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741-2021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11ºA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66989" y="6123727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785-2020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1114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382972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741-202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  <p:pic>
        <p:nvPicPr>
          <p:cNvPr id="6218" name="Picture 6217" descr="785-2020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" y="4114800"/>
            <a:ext cx="1371600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12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101</Words>
  <Application>Microsoft Office PowerPoint</Application>
  <PresentationFormat>On-screen Show (4:3)</PresentationFormat>
  <Paragraphs>49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2025-01-24T16:16:55Z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