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30" r:id="rId5"/>
    <p:sldId id="875" r:id="rId6"/>
    <p:sldId id="853" r:id="rId7"/>
    <p:sldId id="866" r:id="rId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11ºD1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322-2018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542090" y="1277077"/>
            <a:ext cx="16043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11ºD1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89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453-2018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322-201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453-201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88</Words>
  <Application>Microsoft Office PowerPoint</Application>
  <PresentationFormat>On-screen Show (4:3)</PresentationFormat>
  <Paragraphs>45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