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30" r:id="rId5"/>
    <p:sldId id="875" r:id="rId6"/>
    <p:sldId id="853" r:id="rId7"/>
    <p:sldId id="866" r:id="rId8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11ºD2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-36404" y="3357563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627-2018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542090" y="1277077"/>
            <a:ext cx="16043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11ºD2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627-201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73</Words>
  <Application>Microsoft Office PowerPoint</Application>
  <PresentationFormat>On-screen Show (4:3)</PresentationFormat>
  <Paragraphs>36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2025-01-24T16:22:00Z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