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330" r:id="rId5"/>
    <p:sldId id="875" r:id="rId6"/>
    <p:sldId id="866" r:id="rId7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12ºA1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46</Words>
  <Application>Microsoft Office PowerPoint</Application>
  <PresentationFormat>On-screen Show (4:3)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2025-01-24T16:22:55Z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