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30" r:id="rId5"/>
    <p:sldId id="875" r:id="rId6"/>
    <p:sldId id="852" r:id="rId7"/>
    <p:sldId id="866" r:id="rId8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12ºA2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3934227" y="5144114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690-2017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1887170" y="5161010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305-2017</a:t>
            </a: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5646679" y="5161010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826-2017</a:t>
            </a:r>
          </a:p>
        </p:txBody>
      </p:sp>
      <p:pic>
        <p:nvPicPr>
          <p:cNvPr id="18451" name="Picture 18450" descr="690-201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9073" y="2530346"/>
            <a:ext cx="1828800" cy="2743200"/>
          </a:xfrm>
          <a:prstGeom prst="rect">
            <a:avLst/>
          </a:prstGeom>
        </p:spPr>
      </p:pic>
      <p:pic>
        <p:nvPicPr>
          <p:cNvPr id="18452" name="Picture 18451" descr="305-20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0273" y="2530346"/>
            <a:ext cx="1828800" cy="2743200"/>
          </a:xfrm>
          <a:prstGeom prst="rect">
            <a:avLst/>
          </a:prstGeom>
        </p:spPr>
      </p:pic>
      <p:pic>
        <p:nvPicPr>
          <p:cNvPr id="18453" name="Picture 18452" descr="826-2017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7873" y="2530346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62</Words>
  <Application>Microsoft Office PowerPoint</Application>
  <PresentationFormat>On-screen Show (4:3)</PresentationFormat>
  <Paragraphs>30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