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330" r:id="rId5"/>
    <p:sldId id="875" r:id="rId6"/>
    <p:sldId id="852" r:id="rId7"/>
    <p:sldId id="866" r:id="rId8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39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12ºB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25" name="Retângulo 18"/>
          <p:cNvSpPr/>
          <p:nvPr/>
        </p:nvSpPr>
        <p:spPr>
          <a:xfrm>
            <a:off x="2157672" y="5358184"/>
            <a:ext cx="148790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405-2017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110615" y="5375080"/>
            <a:ext cx="148790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040-2017</a:t>
            </a:r>
          </a:p>
        </p:txBody>
      </p:sp>
      <p:sp>
        <p:nvSpPr>
          <p:cNvPr id="12" name="Retângulo 18">
            <a:extLst>
              <a:ext uri="{FF2B5EF4-FFF2-40B4-BE49-F238E27FC236}">
                <a16:creationId xmlns:a16="http://schemas.microsoft.com/office/drawing/2014/main" id="{C27C62D3-BC30-4130-BE26-16300B23B22B}"/>
              </a:ext>
            </a:extLst>
          </p:cNvPr>
          <p:cNvSpPr/>
          <p:nvPr/>
        </p:nvSpPr>
        <p:spPr>
          <a:xfrm>
            <a:off x="5917182" y="5341858"/>
            <a:ext cx="148790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4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533-2014</a:t>
            </a:r>
            <a:endParaRPr lang="pt-B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tângulo 18">
            <a:extLst>
              <a:ext uri="{FF2B5EF4-FFF2-40B4-BE49-F238E27FC236}">
                <a16:creationId xmlns:a16="http://schemas.microsoft.com/office/drawing/2014/main" id="{E8823C76-460A-493E-8011-3418BCD99931}"/>
              </a:ext>
            </a:extLst>
          </p:cNvPr>
          <p:cNvSpPr/>
          <p:nvPr/>
        </p:nvSpPr>
        <p:spPr>
          <a:xfrm>
            <a:off x="3870124" y="5358754"/>
            <a:ext cx="148790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419-2017</a:t>
            </a:r>
          </a:p>
        </p:txBody>
      </p:sp>
      <p:sp>
        <p:nvSpPr>
          <p:cNvPr id="14" name="Retângulo 18">
            <a:extLst>
              <a:ext uri="{FF2B5EF4-FFF2-40B4-BE49-F238E27FC236}">
                <a16:creationId xmlns:a16="http://schemas.microsoft.com/office/drawing/2014/main" id="{45EE2596-83C8-48A2-9793-29C64B09AEC5}"/>
              </a:ext>
            </a:extLst>
          </p:cNvPr>
          <p:cNvSpPr/>
          <p:nvPr/>
        </p:nvSpPr>
        <p:spPr>
          <a:xfrm>
            <a:off x="7575131" y="5341857"/>
            <a:ext cx="148790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4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602-2017</a:t>
            </a:r>
            <a:endParaRPr lang="pt-B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8451" name="Picture 18450" descr="405-201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2560320"/>
            <a:ext cx="1828800" cy="2743200"/>
          </a:xfrm>
          <a:prstGeom prst="rect">
            <a:avLst/>
          </a:prstGeom>
        </p:spPr>
      </p:pic>
      <p:pic>
        <p:nvPicPr>
          <p:cNvPr id="18452" name="Picture 18451" descr="040-2017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560320"/>
            <a:ext cx="1828800" cy="2743200"/>
          </a:xfrm>
          <a:prstGeom prst="rect">
            <a:avLst/>
          </a:prstGeom>
        </p:spPr>
      </p:pic>
      <p:pic>
        <p:nvPicPr>
          <p:cNvPr id="18453" name="Picture 18452" descr="533-2014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6400" y="2560320"/>
            <a:ext cx="1828800" cy="2743200"/>
          </a:xfrm>
          <a:prstGeom prst="rect">
            <a:avLst/>
          </a:prstGeom>
        </p:spPr>
      </p:pic>
      <p:pic>
        <p:nvPicPr>
          <p:cNvPr id="18454" name="Picture 18453" descr="419-2017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57600" y="2560320"/>
            <a:ext cx="1828800" cy="2743200"/>
          </a:xfrm>
          <a:prstGeom prst="rect">
            <a:avLst/>
          </a:prstGeom>
        </p:spPr>
      </p:pic>
      <p:pic>
        <p:nvPicPr>
          <p:cNvPr id="18455" name="Picture 18454" descr="602-2017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15200" y="2560320"/>
            <a:ext cx="18288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5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4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64</Words>
  <Application>Microsoft Office PowerPoint</Application>
  <PresentationFormat>On-screen Show (4:3)</PresentationFormat>
  <Paragraphs>32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2025-01-24T16:24:31Z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