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330" r:id="rId5"/>
    <p:sldId id="875" r:id="rId6"/>
    <p:sldId id="853" r:id="rId7"/>
    <p:sldId id="878" r:id="rId8"/>
    <p:sldId id="879" r:id="rId9"/>
    <p:sldId id="866" r:id="rId10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39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3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6505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168765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12ºC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66989" y="3357563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018-2017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12ºC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66989" y="6123727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356-2014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382972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018-2017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356-2014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66990" y="3357563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361-2017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12ºC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66990" y="6123727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537-2014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615219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869641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361-2017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537-2014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545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66990" y="3357563"/>
            <a:ext cx="170751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598-2019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12ºC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010670"/>
              </p:ext>
            </p:extLst>
          </p:nvPr>
        </p:nvGraphicFramePr>
        <p:xfrm>
          <a:off x="2585260" y="2316480"/>
          <a:ext cx="4956830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7303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  <a:endParaRPr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  <a:endParaRPr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  <a:endParaRPr dirty="0"/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8B0333A5-E7E7-4E3A-9D88-BC9FCAB0B40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40" y="1368924"/>
            <a:ext cx="1395656" cy="1928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58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9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5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157</Words>
  <Application>Microsoft Office PowerPoint</Application>
  <PresentationFormat>On-screen Show (4:3)</PresentationFormat>
  <Paragraphs>80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2025-01-24T16:27:47Z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