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256" r:id="rId3"/>
    <p:sldId id="258" r:id="rId4"/>
    <p:sldId id="259" r:id="rId5"/>
    <p:sldId id="332" r:id="rId6"/>
    <p:sldId id="33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B05CA-EC4A-4F4B-8249-4802DE25C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72D408-19D0-47F5-8B26-CFA7562DDB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F67D3-54B6-4123-904F-F0B69EBF2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E7008-5402-4EC9-A5D8-0B7BD842E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5275C-C710-4B96-B32D-C79744F0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247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C33C2-0DD5-490C-8864-AA0026CE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F1749B-A483-42C8-A5B3-1EDAAB07D9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2E6F6-4710-4378-B4AB-328318A30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FF0A3-9651-4EA6-89B1-4BA5F51F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5F326-C3C5-4DBC-9EBE-66B7EBC9E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76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B91F03-0FA3-4C36-AC91-9E5325A1BE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3791C2-1DDD-4619-A038-2744E7FC2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10F96-86D5-40ED-9D12-4EB8B0828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DABC7-6CDE-442A-8610-61058FDF5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91963-54C1-4077-9DE5-7CEFB95AF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436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2DF5A-0739-4D66-AC24-0A3E5FEB2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7BD59-6D68-4FB6-B692-B8E3DF523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7FAD1-D635-4AF8-80EE-EC5EC26FE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3BAFA-8011-4336-8A2D-B59BDFF94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FCABE-FC7C-4917-BDAF-8F966CD05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992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B3E73-3E3B-4DB4-B9B1-75929CE48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E4BED4-B02D-46BC-8E19-C3169073D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4679D-1A35-4B80-AE0F-57AEB6211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0FF52-DD46-4965-B9CA-753440BA2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4399F-96A0-415A-A4EC-4DF978C6D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748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792A-8022-457A-BA22-5B736F304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7040F-C46C-4C36-85A2-327690CF98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9549F4-190C-4D58-8C17-5D16D0582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83557F-D141-4DFC-8052-783CA9C2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C3BF74-9F55-44B4-B468-F8F533A31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857857-974C-4EE0-BC16-843130BA6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3063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F432A-65C5-48C9-B037-C6CACBF9F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8E76E2-3E7D-4914-9BC4-B0DDCADAC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BF97E9-AB33-43DD-85A3-B06A2380D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73003F-A8BC-4475-B905-5ED0CBA0EE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2AD60C-1A27-4F52-92BB-2B9361809D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396FA8-D3A0-4B6A-8390-E6B7F670B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F2F4D2-B9C7-420F-B437-6A11C0D4E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221AE8-0CE9-4F30-9907-D2EB7D1FC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187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2484E-A5BA-4259-A068-7C295C230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667FED-7634-4FFF-BE96-8D3C77136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86A5B-05A2-4E8C-8150-28804079C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FC4869-E206-4EE9-83D3-7A7CA9380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8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78CC12-95C6-4F5D-A3F0-F2D9F13B3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6F8E00-84E5-449A-8C69-9C49CA786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0961A-65E0-4244-AA73-51A5F8CF9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38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5A13B-3B3B-4769-9A5B-09AD91A22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5E083-F011-4301-930F-E54EC421D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B30DCC-5C66-4E4F-8B2B-EAD9E7726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5284F2-CFFC-428B-BB91-C3C479A60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D5B77-FA4F-4A9E-B932-D01699209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2C2E2B-0BA9-4590-A0A0-DE3DFD8D4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341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4DDBB-43D7-48F1-A1A2-F4049B340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C284F5-62FD-419A-89AC-C755D430E4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E837D1-7F95-44C2-849B-B14CD6D81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2A3FF7-3407-496B-BD37-C07B9DC67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FA3025-4A76-4B99-B522-4A38F7F53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EB9BC-AA5C-4D0C-B509-741D8C02A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3711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DA1BA1-A1DA-4FDF-B776-4BD929758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CE25FD-DC13-4C02-9C52-4BFEC94D9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35F812-3893-432F-BB36-7DA70E28A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5D432-C77A-4C9C-AA67-CB102FF762FA}" type="datetimeFigureOut">
              <a:rPr lang="pt-BR" smtClean="0"/>
              <a:t>31/01/2025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CF9A5-F272-4D86-9BF5-B87B809A6C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3C93F-1A40-45F5-A51C-F976772C4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745EC-3A21-4C4C-85E6-41D7BF4364C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299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1524000" y="1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3503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ZACATRAZ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4871864" y="2708921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4274" y="268868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Programa comportamentos – Zacatraz.exe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1AB2010-0FB4-4BF9-A7AB-0C41D7898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5388" y="132697"/>
            <a:ext cx="9144000" cy="557585"/>
          </a:xfrm>
        </p:spPr>
        <p:txBody>
          <a:bodyPr>
            <a:normAutofit fontScale="85000" lnSpcReduction="20000"/>
          </a:bodyPr>
          <a:lstStyle/>
          <a:p>
            <a:r>
              <a:rPr lang="pt-BR" dirty="0"/>
              <a:t>Passo 1:A operação é simples basta clicar no zacatraz.exe e ele vai abrir uma janela para introduzir um ficheiro </a:t>
            </a:r>
            <a:r>
              <a:rPr lang="pt-BR" dirty="0" err="1"/>
              <a:t>excel</a:t>
            </a:r>
            <a:endParaRPr lang="pt-BR" dirty="0"/>
          </a:p>
          <a:p>
            <a:endParaRPr lang="pt-B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B780B8-2574-4912-8189-4C799B28AD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138" y="1219199"/>
            <a:ext cx="8827261" cy="4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344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1AB2010-0FB4-4BF9-A7AB-0C41D7898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5388" y="132697"/>
            <a:ext cx="9144000" cy="557585"/>
          </a:xfrm>
        </p:spPr>
        <p:txBody>
          <a:bodyPr>
            <a:normAutofit fontScale="92500"/>
          </a:bodyPr>
          <a:lstStyle/>
          <a:p>
            <a:r>
              <a:rPr lang="pt-BR" dirty="0"/>
              <a:t>Passo 1.1:Garantir que o ficheiro </a:t>
            </a:r>
            <a:r>
              <a:rPr lang="pt-BR" dirty="0" err="1"/>
              <a:t>excel</a:t>
            </a:r>
            <a:r>
              <a:rPr lang="pt-BR" dirty="0"/>
              <a:t> se encontra formatado desta forma:</a:t>
            </a:r>
          </a:p>
          <a:p>
            <a:endParaRPr lang="pt-B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DB6B52-0DE3-47A8-96BC-FDC5333DF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7903"/>
            <a:ext cx="12192000" cy="2232122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AE2D6F8D-7AA4-42CB-9A2A-16A10FE535A6}"/>
              </a:ext>
            </a:extLst>
          </p:cNvPr>
          <p:cNvSpPr txBox="1">
            <a:spLocks/>
          </p:cNvSpPr>
          <p:nvPr/>
        </p:nvSpPr>
        <p:spPr>
          <a:xfrm>
            <a:off x="1855694" y="3150207"/>
            <a:ext cx="8803341" cy="1610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Passo 1.1: Ou seja a primeira linha deve ser a linha que corresponde a parâmetros e menções e sanções. </a:t>
            </a:r>
          </a:p>
          <a:p>
            <a:r>
              <a:rPr lang="pt-BR" dirty="0"/>
              <a:t>E a ultima coluna deve ser uma coluna com, texto (não importa o texto) mas deve ser imediatamente a seguir a coluna y (NOTA).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9247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1AB2010-0FB4-4BF9-A7AB-0C41D7898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5388" y="132697"/>
            <a:ext cx="9144000" cy="557585"/>
          </a:xfrm>
        </p:spPr>
        <p:txBody>
          <a:bodyPr>
            <a:normAutofit fontScale="85000" lnSpcReduction="20000"/>
          </a:bodyPr>
          <a:lstStyle/>
          <a:p>
            <a:r>
              <a:rPr lang="pt-BR" dirty="0"/>
              <a:t>Passo 2:Na mesma pasta vai ser criado um documento powerpoint denominado Apresentação Comportamentos2.pptx </a:t>
            </a:r>
          </a:p>
          <a:p>
            <a:endParaRPr lang="pt-B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E8C5A2-910F-4D2E-AB07-3967A1183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178" y="690282"/>
            <a:ext cx="8373644" cy="2867425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5FF3DDC0-E541-4A25-8B18-5026ED1F56DA}"/>
              </a:ext>
            </a:extLst>
          </p:cNvPr>
          <p:cNvSpPr txBox="1">
            <a:spLocks/>
          </p:cNvSpPr>
          <p:nvPr/>
        </p:nvSpPr>
        <p:spPr>
          <a:xfrm>
            <a:off x="1524000" y="3736508"/>
            <a:ext cx="9144000" cy="55758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Passo 2.1:Este é o documento de trabalho, em momento algum devem mudar o ficheiro</a:t>
            </a:r>
          </a:p>
          <a:p>
            <a:r>
              <a:rPr lang="pt-BR" dirty="0"/>
              <a:t>Apresentação Comportamentos.pptx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5488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1AB2010-0FB4-4BF9-A7AB-0C41D7898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5388" y="132697"/>
            <a:ext cx="9144000" cy="557585"/>
          </a:xfrm>
        </p:spPr>
        <p:txBody>
          <a:bodyPr>
            <a:normAutofit/>
          </a:bodyPr>
          <a:lstStyle/>
          <a:p>
            <a:r>
              <a:rPr lang="pt-BR" dirty="0"/>
              <a:t>Passo 3:Operações Futuras </a:t>
            </a:r>
          </a:p>
          <a:p>
            <a:endParaRPr lang="pt-B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E8C5A2-910F-4D2E-AB07-3967A1183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178" y="690282"/>
            <a:ext cx="8373644" cy="2867425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5FF3DDC0-E541-4A25-8B18-5026ED1F56DA}"/>
              </a:ext>
            </a:extLst>
          </p:cNvPr>
          <p:cNvSpPr txBox="1">
            <a:spLocks/>
          </p:cNvSpPr>
          <p:nvPr/>
        </p:nvSpPr>
        <p:spPr>
          <a:xfrm>
            <a:off x="1156446" y="3915802"/>
            <a:ext cx="10148047" cy="17588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Passo 3.1:Para o próximo ano letivo deverá ser mudado a pasta Fotos com as fotos dos novos alunos ter em atenção o seguinte: as fotos são normalmente guardadas com o numero e o ano de entrada o programa procura por definição da mesma forma que as fotos estão guardadas, para um funcionamento sem erros, as fotos deverão ser duplicadas, isto é deverá haver duas fotos do mesmo aluno um com </a:t>
            </a:r>
            <a:r>
              <a:rPr lang="pt-BR" dirty="0" err="1"/>
              <a:t>numero-ano</a:t>
            </a:r>
            <a:r>
              <a:rPr lang="pt-BR" dirty="0"/>
              <a:t> e outra só com numero.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225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1524000" y="1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3503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ZACATRAZ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4871864" y="2708921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4274" y="268868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Programa comportamentos – Zacatraz.exe</a:t>
            </a:r>
          </a:p>
        </p:txBody>
      </p:sp>
    </p:spTree>
    <p:extLst>
      <p:ext uri="{BB962C8B-B14F-4D97-AF65-F5344CB8AC3E}">
        <p14:creationId xmlns:p14="http://schemas.microsoft.com/office/powerpoint/2010/main" val="3900874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228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António Da Silva Pinto Garcia</dc:creator>
  <cp:lastModifiedBy>José António Da Silva Pinto Garcia</cp:lastModifiedBy>
  <cp:revision>2</cp:revision>
  <dcterms:created xsi:type="dcterms:W3CDTF">2025-01-31T09:56:23Z</dcterms:created>
  <dcterms:modified xsi:type="dcterms:W3CDTF">2025-01-31T10:10:37Z</dcterms:modified>
</cp:coreProperties>
</file>