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AD19-4AE4-4B1F-A889-90126EC48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BE72EE-ED1E-48D6-A397-B57CA67C7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01DCD-7A39-45A5-B86E-3055CA0F6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5EAD7-0EA7-4B1F-9B6D-3227F2CD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13A70-9CFA-4A2F-8BA7-DC06A288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9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6DAFD-1446-436E-B82B-0F385170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2ECD2-0373-47E4-A784-2361FC939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CBFE2-6F69-4859-A757-1760576D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D32E9-8546-49D3-9CED-FA1FD42C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4BBF9-0F45-4AEC-88A0-E715B8AA5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31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13C7B9-9C2D-49F8-B42C-93ACACB8E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32644-329A-4FD1-9677-D0AC19E6D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BC2CD-667C-421A-8A5D-8A3E2489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48BE7-6B07-492E-805A-632A73703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8AB73-FEBF-43F5-A560-2F268E8F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32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3C1CC-23C4-4784-819E-9891DB3E7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4E5D8-DC56-483E-9F67-A028C912C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C4754-3979-42F4-88FD-B81823E20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76656-8398-4EA4-B01F-E8BE6C4FC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4487C-3AC6-4CDB-9F05-54F4FBA5A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578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372B7-2370-4090-BF30-D1B61766E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EE2EA-4594-449B-A75A-CED6F1916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E01CA-C00B-43F5-9C0F-48C2DE7BF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7FCBB-B4FC-45FD-BE92-831233A96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84051-C775-4A2D-ADDD-0DA58698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726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5364B-77AB-458C-ABD3-9BF15D98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BB935-D863-49C8-A846-8011BC160E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4F8BDD-6E08-4B56-B17B-C93E863A7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74CE4A-5E32-4926-99BA-BC91C046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929EE-B414-4080-9D75-AAA5DC29F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2D708-774C-4002-ACA7-AF0C6EECF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873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A7A93-DF8E-429F-993B-CCCE14D7D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823F1-A80D-4EC3-A9C6-D4400EF9A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F3B51-1046-43CA-AA10-C9A8D2CBB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343C68-D961-40BD-8D26-731FEF2F8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272FC-DA21-45F3-97A9-B2124CED8A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87C85B-DE43-4B2C-9246-119F39212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4322A9-A428-456D-8170-7C789C935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24D14A-D52D-4F1C-A932-3127BF97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66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C0A77-656A-456F-B071-B9D2BC464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DBF7A8-CC0B-4D47-AB6D-EE81F9A16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DB628C-3D44-46B9-932B-AEA5AA365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F4A4FE-BB64-4D3B-98EB-1EC025EB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15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55A5B4-1812-4E49-BF4D-28E4FA9E2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66DB2-0D35-4FD4-8748-C3F29472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057E4-5509-4749-9206-6CADEBF6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1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30D0E-1EC7-4601-9A16-E43941938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09471-3A5F-4E84-98C6-76CF4B047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AEE31-DBDB-4556-AB35-B8324D436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10255-EECB-42A2-9709-82AC91FE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78A91-D32E-4592-BE16-6933AC93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AC6DD-E372-40EB-B1AC-3D0DD4B9C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9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852D8-DD09-426A-B944-86C55BE34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D5BCB-30A0-47A4-888A-4FFF9F45B8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46F314-6145-4EFB-9BDC-6F2765323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529CB-F5F2-4E3F-8EC0-86FCAD0D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83875-8CD2-4CEE-81A5-CBB21DBF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4FD243-6B58-4E36-9AB1-AFC9DD76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15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C89FD0-498A-4128-BF2F-134323E80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01519-8098-4AB5-B856-D5C720595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0FC54-4F4C-4B14-921A-5263A107C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6CD2A-1E3D-4309-8AE6-B087B3255A36}" type="datetimeFigureOut">
              <a:rPr lang="pt-BR" smtClean="0"/>
              <a:t>11/02/2024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DD0B7-8C26-43D6-A99C-682C763A8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35AC-50EA-44D1-82C0-D745A8163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8431-A8F8-4B45-80DE-2F7EE51B67B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83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- CNC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CNC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482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– Torno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Torno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0328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- CNC Elétrodos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Elétrodos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429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- EDM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>
                <a:solidFill>
                  <a:schemeClr val="tx1"/>
                </a:solidFill>
              </a:rPr>
              <a:t>EDM </a:t>
            </a:r>
            <a:r>
              <a:rPr lang="pt-BR" dirty="0">
                <a:solidFill>
                  <a:schemeClr val="tx1"/>
                </a:solidFill>
              </a:rPr>
              <a:t>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- FIO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EDM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85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304801" y="632668"/>
            <a:ext cx="5208493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- CNC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27D07BA-93FC-4639-AA7D-3FA3D47386F5}"/>
              </a:ext>
            </a:extLst>
          </p:cNvPr>
          <p:cNvSpPr/>
          <p:nvPr/>
        </p:nvSpPr>
        <p:spPr>
          <a:xfrm>
            <a:off x="6678706" y="640817"/>
            <a:ext cx="5208493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Tendencias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8A0AC9-3C2E-4318-9D9C-1E97E7A62E3F}"/>
              </a:ext>
            </a:extLst>
          </p:cNvPr>
          <p:cNvCxnSpPr>
            <a:cxnSpLocks/>
          </p:cNvCxnSpPr>
          <p:nvPr/>
        </p:nvCxnSpPr>
        <p:spPr>
          <a:xfrm>
            <a:off x="6156127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77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- Furação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Furação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766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– Linha 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Linha 1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304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– Aços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Aços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882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66CDAD-DC49-44E2-9B77-C15E3753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05" y="-147639"/>
            <a:ext cx="3331095" cy="935462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9E1D70F-55A5-491E-BFF5-53C97D769CA7}"/>
              </a:ext>
            </a:extLst>
          </p:cNvPr>
          <p:cNvSpPr/>
          <p:nvPr/>
        </p:nvSpPr>
        <p:spPr>
          <a:xfrm>
            <a:off x="66675" y="116308"/>
            <a:ext cx="1962150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Semana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F2C0E85-A1CB-4717-A2CE-DF548FD9A2B2}"/>
              </a:ext>
            </a:extLst>
          </p:cNvPr>
          <p:cNvSpPr/>
          <p:nvPr/>
        </p:nvSpPr>
        <p:spPr>
          <a:xfrm>
            <a:off x="651135" y="632668"/>
            <a:ext cx="4886325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Máquinas – Grandes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9ABD7A-477E-4412-A428-5C7E8B2EEEC1}"/>
              </a:ext>
            </a:extLst>
          </p:cNvPr>
          <p:cNvCxnSpPr>
            <a:cxnSpLocks/>
          </p:cNvCxnSpPr>
          <p:nvPr/>
        </p:nvCxnSpPr>
        <p:spPr>
          <a:xfrm>
            <a:off x="6448425" y="580654"/>
            <a:ext cx="0" cy="627734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0C9B65-1E72-41E6-9B5B-5720CA02B665}"/>
              </a:ext>
            </a:extLst>
          </p:cNvPr>
          <p:cNvSpPr/>
          <p:nvPr/>
        </p:nvSpPr>
        <p:spPr>
          <a:xfrm>
            <a:off x="7229476" y="632668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Tendências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2AC672-0FF5-41DB-9DD6-0B23011346E5}"/>
              </a:ext>
            </a:extLst>
          </p:cNvPr>
          <p:cNvCxnSpPr>
            <a:cxnSpLocks/>
          </p:cNvCxnSpPr>
          <p:nvPr/>
        </p:nvCxnSpPr>
        <p:spPr>
          <a:xfrm flipH="1">
            <a:off x="66675" y="580654"/>
            <a:ext cx="120477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8A468AF-66CF-4CB7-802D-C25EF92238DF}"/>
              </a:ext>
            </a:extLst>
          </p:cNvPr>
          <p:cNvSpPr/>
          <p:nvPr/>
        </p:nvSpPr>
        <p:spPr>
          <a:xfrm>
            <a:off x="7229476" y="4471243"/>
            <a:ext cx="4500561" cy="4075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Grandes – Horas de Corte </a:t>
            </a:r>
            <a:r>
              <a:rPr lang="pt-BR" dirty="0" err="1">
                <a:solidFill>
                  <a:schemeClr val="tx1"/>
                </a:solidFill>
              </a:rPr>
              <a:t>vs</a:t>
            </a:r>
            <a:r>
              <a:rPr lang="pt-BR" dirty="0">
                <a:solidFill>
                  <a:schemeClr val="tx1"/>
                </a:solidFill>
              </a:rPr>
              <a:t> Target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43D98-36AB-40DB-9DFC-BA32BACD8346}"/>
              </a:ext>
            </a:extLst>
          </p:cNvPr>
          <p:cNvCxnSpPr>
            <a:cxnSpLocks/>
          </p:cNvCxnSpPr>
          <p:nvPr/>
        </p:nvCxnSpPr>
        <p:spPr>
          <a:xfrm flipH="1">
            <a:off x="6448425" y="4343029"/>
            <a:ext cx="566604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12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4134</TotalTime>
  <Words>116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António Da Silva Pinto Garcia</dc:creator>
  <cp:lastModifiedBy>José António Da Silva Pinto Garcia</cp:lastModifiedBy>
  <cp:revision>17</cp:revision>
  <dcterms:created xsi:type="dcterms:W3CDTF">2024-02-09T20:04:00Z</dcterms:created>
  <dcterms:modified xsi:type="dcterms:W3CDTF">2024-02-13T13:11:47Z</dcterms:modified>
</cp:coreProperties>
</file>